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ink/inkAction1.xml" ContentType="application/vnd.ms-office.inkAction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"/>
  </p:notesMasterIdLst>
  <p:handoutMasterIdLst>
    <p:handoutMasterId r:id="rId9"/>
  </p:handoutMasterIdLst>
  <p:sldIdLst>
    <p:sldId id="256" r:id="rId2"/>
    <p:sldId id="303" r:id="rId3"/>
    <p:sldId id="327" r:id="rId4"/>
    <p:sldId id="304" r:id="rId5"/>
    <p:sldId id="305" r:id="rId6"/>
    <p:sldId id="306" r:id="rId7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5" pos="3839">
          <p15:clr>
            <a:srgbClr val="A4A3A4"/>
          </p15:clr>
        </p15:guide>
        <p15:guide id="6" pos="100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73A0DAA-6AF3-43AB-8588-CEC1D06C72B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331" autoAdjust="0"/>
    <p:restoredTop sz="94660"/>
  </p:normalViewPr>
  <p:slideViewPr>
    <p:cSldViewPr showGuides="1">
      <p:cViewPr varScale="1">
        <p:scale>
          <a:sx n="115" d="100"/>
          <a:sy n="115" d="100"/>
        </p:scale>
        <p:origin x="488" y="208"/>
      </p:cViewPr>
      <p:guideLst>
        <p:guide orient="horz" pos="2160"/>
        <p:guide pos="3839"/>
        <p:guide pos="1007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2838" y="1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B7646E-8811-423A-9C42-2CBFADA00A96}" type="datetimeFigureOut">
              <a:rPr lang="en-US" smtClean="0"/>
              <a:t>7/26/19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360E59-1627-4404-ACC5-51C744AB0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2254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units="cm"/>
          <inkml:channel name="Y" type="integer" units="cm"/>
          <inkml:channel name="T" type="integer" max="2.14748E9" units="dev"/>
        </inkml:traceFormat>
        <inkml:channelProperties>
          <inkml:channelProperty channel="X" name="resolution" value="1.32584" units="1/cm"/>
          <inkml:channelProperty channel="Y" name="resolution" value="1.97077" units="1/cm"/>
          <inkml:channelProperty channel="T" name="resolution" value="1" units="1/dev"/>
        </inkml:channelProperties>
      </inkml:inkSource>
      <inkml:timestamp xml:id="ts0" timeString="2017-10-02T01:39:49.668Z"/>
    </inkml:context>
    <inkml:brush xml:id="br0">
      <inkml:brushProperty name="width" value="0.07905" units="cm"/>
      <inkml:brushProperty name="height" value="0.07905" units="cm"/>
      <inkml:brushProperty name="color" value="#000000"/>
    </inkml:brush>
    <inkml:brush xml:id="br1">
      <inkml:brushProperty name="width" value="0.07905" units="cm"/>
      <inkml:brushProperty name="height" value="0.07905" units="cm"/>
      <inkml:brushProperty name="color" value="#FF0000"/>
    </inkml:brush>
    <inkml:brush xml:id="br2">
      <inkml:brushProperty name="width" value="0.07905" units="cm"/>
      <inkml:brushProperty name="height" value="0.07905" units="cm"/>
      <inkml:brushProperty name="color" value="#009E49"/>
    </inkml:brush>
    <inkml:brush xml:id="brinv">
      <inkml:brushProperty name="width" value="0.05" units="cm"/>
      <inkml:brushProperty name="height" value="0.05" units="cm"/>
      <inkml:brushProperty name="color" value="#000000"/>
      <inkml:brushProperty name="transparency" value="255"/>
    </inkml:brush>
  </inkml:definitions>
  <iact:action type="add" startTime="28711">
    <iact:property name="dataType"/>
    <iact:actionData xml:id="d0">
      <inkml:trace xmlns:inkml="http://www.w3.org/2003/InkML" xml:id="stk0" contextRef="#ctx0" brushRef="#br0">4942 1061 0,'0'0'15,"0"0"-15,-100 -52 32,32 30 -32,-8 -9 0,0 4 15,0 38 1,-20 -6 -16,12 16 15,12 22 -15,-4 -6 32,-8 5 -32,-8 11 0,4 52 40,0 33 -40,4 -6 0,32 27 16,12 4 -16,8 -25 31,16 -22 -31,-8 32 15,4 37 -15,16 -16 16,-4 27 -16,16 -43 16,28 -31 -16,8 73 31,-16 -10 -31,4 0 0,4 -37 31,8 -32 -31,32 -21 0,4 27 31,28 21 -31,-12 -27 0,12 -5 16,-12 0 -16,-8 -32 31,24 -31 -31,20 -22 16,8 -15 -16,-28 -22 16,-24 -5 -16,12 -37 31,24 -5 -31,4 -63 0,-20 -6 31,-28 -26 -31,-16 -27 0,-8 21 31,32 27 -31,-8 21 0,-12 -31 16,4 -38 -16,-4 -42 31,-16 37 -31,-28 42 0,0 38 31,-32 -1 -31,4 -32 0,-8 22 16,-4 -53 -16,4 53 31,-4 21 -31,-8 52 16,-16 -15 -16,-4 16 14,-8 -21 -14,-12 -22 31,8 0 -31,20 -15 0,-4 5 31,-16 -6 -31,8 12 0,16 30 31,8 22 -31,0 6 0,8 15 16,-4 5 -16,-24 22 31,-16 -6 -31,-4 0 0,-4 11 31,-28 11 -31,-24 20 0,12 -10 32,24 -5 -32,16 5 0,68 -37 15,0 0 -15,0 0 32</inkml:trace>
    </iact:actionData>
  </iact:action>
  <iact:action type="add" startTime="30107">
    <iact:property name="dataType"/>
    <iact:actionData xml:id="d1">
      <inkml:trace xmlns:inkml="http://www.w3.org/2003/InkML" xml:id="stk1" contextRef="#ctx0" brushRef="#br0">5366 2029 0,'0'0'16,"0"0"-16,-76 10 16,48 17 -16,-20 -12 31,0 12 -31,-28 -17 0,12 27 31,20 -15 -31,0 -1 16,8 -16 -16,-4 -5 0,0 5 31,-8 -10 -31,12 26 0,8 -26 31,0 10 -31,0 22 0,4 -17 31,16 -5 -31,-8 22 0,12 5 16,-4 5 -16,-8 -11 31,8 48 -31,8 0 16,-4 5 -16,8 -21 16,12 11 -16,-8 -32 31,-4 -5 -31,0 -6 0,8 -10 31,0 -16 -31,0 -10 0,8 -6 16,4 -5 -16,12 5 31,12 21 -31,-4 -26 0,4 -27 31,4 22 -31,-8 -38 0,0 22 31,-8 5 -31,-8 11 0,4 36 32,0 17 -32,4 -6 0,12 32 31,-12 0 -31,-8 21 0,-12 -16 16,-4 5 -16,-12 16 31,-24 -5 -31,-16 16 0,-4 16 15,-12 -11 -15,-4 16 32,4 0 -32,4 5 15,-24 -42 -15,4 -42 16,-16 -11 -16,0 -10 31,-8 -1 -31,20 11 0,16 -21 31,0 37 -31,16 -58 0,24 -26 32,20 47 -32,0 0 0,0 0 0</inkml:trace>
    </iact:actionData>
  </iact:action>
  <iact:action type="add" startTime="39309">
    <iact:property name="dataType"/>
    <iact:actionData xml:id="d2">
      <inkml:trace xmlns:inkml="http://www.w3.org/2003/InkML" xml:id="stk2" contextRef="#ctx0" brushRef="#br0">13538 274 0,'8'164'32,"-8"-164"-32,-108 53 0,20 63 31,-16 32 -15,4 16 -16,4 10 0,24 -10 15,16 21 -15,16 32 31,20 26 -31,12 26 0,12 17 16,20 -33 -16,8 -25 31,16 -17 -31,20 22 0,20 -17 41,20 -36 -41,-4 -53 0,20 -43 31,-24 6 -31,20 -53 0,8 -26 31,4 -22 -31,-4 -10 0,-20 -53 16,-20 -16 -16,52 6 31,-4 -27 -31,0 -32 0,-32 -21 31,-28 -26 -31,-20 -6 0,8 22 31,-12 -6 -31,0 -10 0,-12 10 16,-12 -5 -16,-12 27 31,-16 26 -31,-8 -22 16,-28 12 -16,-4 4 16,-4 1 -16,-12 -6 31,-12 22 -31,-4 -12 0,0 12 31,20 10 -31,-4 26 0,-8 11 16,-24 6 -16,4 -17 31,-12 1 -31,12 36 0,-12 -5 31,-16 16 -31,-4 0 0,0 27 31,-44 47 -31,28 26 0,16 0 16,116 -63 -16,0 0 0,0 0 31</inkml:trace>
    </iact:actionData>
  </iact:action>
  <iact:action type="add" startTime="40363">
    <iact:property name="dataType"/>
    <iact:actionData xml:id="d3">
      <inkml:trace xmlns:inkml="http://www.w3.org/2003/InkML" xml:id="stk3" contextRef="#ctx0" brushRef="#br0">14154 1135 0,'0'0'16,"0"0"-16,0 0 31,-92 59 -31,44 -38 0,-16 -5 16,-4 -6 -16,4 6 31,-4 5 -15,4 0 -16,8 11 0,12 0 15,12 10 -15,16 6 32,0 4 -32,8 7 0,0 -7 31,8 -4 -31,4 15 0,-8 1 15,12 26 -15,-8 -22 32,8 -20 -32,0 -11 15,4 -27 -15,4 1 16,36 -11 -16,-16 -11 31,8 -4 -31,16 9 0,0 6 31,4 -26 -31,12 21 0,-12 15 32,12 6 -32,-32 0 0,-12 16 15,-12 26 -15,-12 26 32,-20 -4 -32,-12 15 0,-8 -27 15,-28 6 -15,-24 0 31,-12 0 -31,0 -31 16,-4 -27 -16,8 -11 16,0 -26 -16,16 68 31,76 -47 -31,0 0 0,0 0 16</inkml:trace>
    </iact:actionData>
  </iact:action>
  <iact:action type="add" startTime="41289">
    <iact:property name="dataType"/>
    <iact:actionData xml:id="d4">
      <inkml:trace xmlns:inkml="http://www.w3.org/2003/InkML" xml:id="stk4" contextRef="#ctx0" brushRef="#br0">13334 4011 0,'0'0'31,"0"0"-31,0 0 0,-28 163 16,-20 -73 -16,-4 27 31,8 -7 -31,-12 7 16,-4 10 -16,-12 36 15,8 22 -15,8 27 31,-4 -11 -31,16 -43 0,4 -47 32,8 -16 -32,32 -95 0,0 0 0,0 0 15</inkml:trace>
    </iact:actionData>
  </iact:action>
  <iact:action type="add" startTime="41757">
    <iact:property name="dataType"/>
    <iact:actionData xml:id="d5">
      <inkml:trace xmlns:inkml="http://www.w3.org/2003/InkML" xml:id="stk5" contextRef="#ctx0" brushRef="#br0">12474 6088 0,'0'0'31,"-76"-32"-31,4 27 0,0 10 15,-24 27 -15,-12 31 32,-12 6 -32,12 31 15,4 -5 -15,16 32 16,8 26 -16,-12 96 31,0 -6 -31,20 0 0,16 -16 16,24 43 -16,20 -27 31,8 32 -31,24 -32 16,28 5 -16,4 -26 15,28 -21 -15,16 21 32,20 -42 -32,-8 -27 0,16 -5 31,-12 -58 -31,8 -43 0,8 -10 15,8 -63 -15,12 -16 32,-12 -32 -32,-16 -16 15,12 -37 -15,-20 -16 16,4 -36 -16,-20 -17 45,-4 6 -45,-24 37 0,-4 -48 31,-8 5 -31,-16 -52 0,-8 31 32,-20 6 -32,-4 36 0,-12 -20 15,-4 20 -15,-8 17 32,-8 4 -32,-4 28 0,-4 -1 31,-12 -26 -31,-20 -6 0,0 22 31,-4 10 -31,4 5 0,0 16 16,4 17 -16,4 15 31,-12 21 -31,-8 16 16,0 5 -16,4 21 15,-16 17 -15,0 -1 16,-24 37 -16,16 6 31,96 -48 -31,0 0 0,0 0 16</inkml:trace>
    </iact:actionData>
  </iact:action>
  <iact:action type="add" startTime="42738">
    <iact:property name="dataType"/>
    <iact:actionData xml:id="d6">
      <inkml:trace xmlns:inkml="http://www.w3.org/2003/InkML" xml:id="stk6" contextRef="#ctx0" brushRef="#br0">14618 3857 0,'0'0'32,"0"0"-32,68 206 0,-40 -105 15,8 26 -15,12 21 31,12 26 -31,-8 0 16,12 33 -16,12 4 16,8 43 -16,12 -22 31,-8 -10 -31,-4 -47 0,-20 -27 31,-12 15 -31,-32 -36 0,-20 -127 31,0 0 -31,0 0 0</inkml:trace>
    </iact:actionData>
  </iact:action>
  <iact:action type="add" startTime="43227">
    <iact:property name="dataType"/>
    <iact:actionData xml:id="d7">
      <inkml:trace xmlns:inkml="http://www.w3.org/2003/InkML" xml:id="stk7" contextRef="#ctx0" brushRef="#br0">16014 6484 0,'0'0'32,"0"0"-32,-112 11 0,40 -6 31,-12 11 -31,4 5 0,-24 32 15,-8 37 -15,0 68 32,-8 43 -32,20 0 0,12 -16 31,16 53 -31,24 15 0,36 11 31,-4 6 -31,32 -16 0,24 -1 16,8 -41 -16,16 -22 31,32 11 -31,8 -16 16,8 -48 -16,4 -20 15,-4 -33 -15,4 -20 32,16 -22 -32,-4 -16 0,4 -47 31,-24 -11 -31,-8 -20 0,-4 -22 15,12 -32 -15,-16 -16 32,-4 6 -32,-24 0 0,4 -32 31,-12 -11 -31,8 -15 0,-28 -22 31,4 -15 -31,-12 15 0,-8 -5 16,-8 27 -16,4 -21 31,-24 15 -31,-4 -5 14,-8 26 -14,-8 6 15,-8 31 -15,-20 -31 32,-4 5 -32,-8 6 0,20 20 31,-16 16 -31,4 -5 0,-24 37 15,0 16 -15,-4 26 32,4 1 -32,-12 15 0,-4 5 31,-32 -5 -31,-20 48 0,152 -32 31,0 0 -31,0 0 0</inkml:trace>
    </iact:actionData>
  </iact:action>
  <iact:action type="add" startTime="44397">
    <iact:property name="dataType"/>
    <iact:actionData xml:id="d8">
      <inkml:trace xmlns:inkml="http://www.w3.org/2003/InkML" xml:id="stk8" contextRef="#ctx0" brushRef="#br0">12102 7108 0,'0'0'31,"0"0"-31,0 0 15,0 0 -15,0 0 0,0 0 0,96 -133 47,-48 96 -47,12 11 16,-4 26 -16,8 -5 16,12 31 -1,12 11 -15,-8 37 16,-16 16 -16,-24 0 15,-20 -11 -15,-8 22 32,-24 20 -32,-28 22 0,-8 15 31,-20 -15 -31,-8 -6 0,-4 -36 31,-12 -11 -31,16 -27 0,12 -5 31,0 -26 -31,12 0 0,8 -6 16,8 -5 -16,8 -15 31,20 4 -31,8 -15 16,4 -11 -16,20 -5 14,16 5 -14,16 0 31,12 11 -31,8 10 0,4 6 15,16 -11 -15,24 5 32,0 6 -32,0 20 15,-8 -4 -15,-12 -1 16,-4 -36 -16,-28 4 31,-56 -57 -31,-12 63 0,0 0 0,0 0 16</inkml:trace>
    </iact:actionData>
  </iact:action>
  <iact:action type="add" startTime="46787">
    <iact:property name="dataType"/>
    <iact:actionData xml:id="d9">
      <inkml:trace xmlns:inkml="http://www.w3.org/2003/InkML" xml:id="stk9" contextRef="#ctx0" brushRef="#br0">15642 7419 0,'12'-105'31,"-12"105"-31,0 0 16,0 0 -16,0 0 0,0 0 0,0 0 31,0 0 -31,-68 206 32,44 -90 -32,-4 -5 31,-4 27 -31,4 -17 15,16 -5 -15,8 -31 16,0 -27 -16,4 -10 31,8 -22 -31,-8 -15 0,8 -11 0,4 0 0,0 -16 16,28 5 15,0 -5 -31,4 -5 31,0 -11 -31,8 27 0,4 -11 16,12 -10 -16,16 -1 31,-12 -31 -31,0 16 16,-4 26 -16,-8 -5 16,-8 5 -16,-12 -5 31,-16 5 -31,-20 22 0,-4 -12 0,-76 48 15,76 -42 17,0 0 -32,0 0 0</inkml:trace>
    </iact:actionData>
  </iact:action>
  <iact:action type="add" startTime="47473">
    <iact:property name="dataType"/>
    <iact:actionData xml:id="d10">
      <inkml:trace xmlns:inkml="http://www.w3.org/2003/InkML" xml:id="stk10" contextRef="#ctx0" brushRef="#br0">16242 7192 0,'0'0'31,"-36"175"-31,-8 47 0,8 15 31,8 1 -31,4 16 0,-8 10 16,8 53 -16,0 -15 31,24 -302 -31,0 0 0,0 0 16</inkml:trace>
    </iact:actionData>
  </iact:action>
  <iact:action type="add" startTime="54184">
    <iact:property name="dataType"/>
    <iact:actionData xml:id="d11">
      <inkml:trace xmlns:inkml="http://www.w3.org/2003/InkML" xml:id="stk11" contextRef="#ctx0" brushRef="#br0">15486 10273 0,'0'0'16,"0"0"-16,0 0 31,0 0 -31,-36 185 0,8 -105 41,-4 15 -41,-4 26 0,-24 1 15,-12 63 -15,-12 26 31,4 22 -31,4 -17 0,0 12 32,-4 10 -32,20 -22 0,16 -31 31,-4 -31 -31,12 -54 0,12 -47 16,20 -43 -16,4 -10 0,0 0 31,0 0 -31</inkml:trace>
    </iact:actionData>
  </iact:action>
  <iact:action type="add" startTime="54709">
    <iact:property name="dataType"/>
    <iact:actionData xml:id="d12">
      <inkml:trace xmlns:inkml="http://www.w3.org/2003/InkML" xml:id="stk12" contextRef="#ctx0" brushRef="#br0">14286 12863 0,'0'0'31,"0"0"-31,-112 42 0,40 -42 30,-12 0 -30,-24 43 0,-20 15 31,-4 5 -31,12 32 0,-4 43 15,20 26 -15,0 36 32,20 33 -32,24 21 0,20 -22 31,12 17 -31,4 -1 0,20 27 31,28 -11 -31,0 6 0,16 -43 16,24 -5 -16,8 -16 31,36 -11 -31,12 -15 0,4 -48 31,0 -21 -31,12 -10 0,16 -54 32,16 -52 -32,-12 -21 0,-8 -38 31,-16 -42 -31,0 -31 0,-24 -11 15,-4 -69 -15,-20 -26 32,0 11 -32,-32 -22 15,-4 21 -15,0 1 16,-12 21 -16,-12 -11 31,-20 21 -31,-24 10 0,0 -4 16,-12 -1 -16,-12 -15 31,-8 5 -31,0 16 0,-4 31 31,-4 11 -31,4 5 0,-24 32 32,-8 -5 -32,-4 10 0,4 48 15,-8 16 -15,-12 37 30,-40 21 -30,-12 15 0,-28 49 32,28 -1 -32,160 -79 0,0 0 15,0 0 -15</inkml:trace>
    </iact:actionData>
  </iact:action>
  <iact:action type="add" startTime="55612">
    <iact:property name="dataType"/>
    <iact:actionData xml:id="d13">
      <inkml:trace xmlns:inkml="http://www.w3.org/2003/InkML" xml:id="stk13" contextRef="#ctx0" brushRef="#br0">13570 14248 0,'0'0'16,"0"0"-16,0 0 16,0 0 -16,0 0 0,0 0 0,0 0 31,0 0 -31,0 0 0,76 -58 31,-16 26 0,24 -10 -31,4 20 0,-24 17 16,0 21 0,-20 0 -16,0 10 15,-20 22 -15,-24 -1 31,-12 17 -31,-4 -6 0,-4 0 21,-20 6 -21,-8 -1 0,4 6 31,-24 10 -31,12 32 0,4 -32 16,-20 -5 -16,8 16 31,8 -21 -31,32 -11 15,8 -16 -15,16 -26 16,0 -16 -16,40 -10 31,8 -12 -31,12 -4 0,16 0 32,0 -6 -32,8 -5 0,12 16 31,-12 15 -31,-24 6 0,-20 32 15,-16 5 -15,-12 37 32,-8 5 -32,-24 -5 0,4 27 31,-4 -11 -31,-16 10 0,-12 22 16,-32 -11 -16,-16 5 31,-8 -42 -31,8 -27 15,12 -20 -15,-16 -38 16,-4 17 -16,24 -17 31,32 -5 -31,24 -10 0,12 -17 32,24 -41 -32,-12 84 0,0 0 0,0 0 15</inkml:trace>
    </iact:actionData>
  </iact:action>
  <iact:action type="add" startTime="56772">
    <iact:property name="dataType"/>
    <iact:actionData xml:id="d14">
      <inkml:trace xmlns:inkml="http://www.w3.org/2003/InkML" xml:id="stk14" contextRef="#ctx0" brushRef="#br0">16042 10009 0,'0'0'15,"0"0"-15,72 159 31,-32 -32 -31,20 26 16,0 26 0,8 -15 -16,16 -16 0,12 27 31,-12 26 -31,12 15 0,16 -4 31,-20 -43 -31,12 21 0,4 -5 16,-24 -5 -16,-16 -48 31,-36 -26 -31,-24 -43 0,-20 -42 31,12 -21 -31,0 0 0,0 0 0</inkml:trace>
    </iact:actionData>
  </iact:action>
  <iact:action type="add" startTime="57287">
    <iact:property name="dataType"/>
    <iact:actionData xml:id="d15">
      <inkml:trace xmlns:inkml="http://www.w3.org/2003/InkML" xml:id="stk15" contextRef="#ctx0" brushRef="#br0">17426 12810 0,'0'0'31,"0"0"-31,-112 90 0,40 -42 32,-4 26 -32,-20 31 15,-4 22 -15,-12 11 16,20 -6 -16,-8 42 16,28 38 -16,0 73 31,12 6 -31,16 10 15,8 -5 -15,32 5 16,36 -5 -16,12 5 31,24 -31 -31,8 -27 0,16 -42 32,16 -32 -32,12 -11 0,28 -36 31,16 -43 -31,-4 -36 0,-16 -28 15,8 -25 -15,-4 -22 32,20 -26 -32,-4 -27 0,-12 -36 31,-36 5 -31,-12 -38 0,-8 -10 16,-12 -42 -16,-12 27 31,-20 -49 -31,-8 -15 15,-8 0 -15,-8 21 16,-8 -31 -16,-12 -17 31,-16 32 -31,-12 53 0,0 0 32,-20 -5 -32,-24 -32 0,4 48 31,-16 4 -31,8 28 0,-16 -1 15,16 11 -15,-20 -5 32,-12 26 -32,-4 -6 0,4 38 31,-16 -16 -31,-4 0 0,-32 21 31,12 5 -31,-8 27 0,8 36 16,16 28 -16,-36 83 18,160 -105 -18,0 0 0,0 0 0</inkml:trace>
    </iact:actionData>
  </iact:action>
  <iact:action type="add" startTime="59084">
    <iact:property name="dataType"/>
    <iact:actionData xml:id="d16">
      <inkml:trace xmlns:inkml="http://www.w3.org/2003/InkML" xml:id="stk16" contextRef="#ctx0" brushRef="#br0">17330 13677 0,'64'227'31,"-64"-227"-31,24 175 16,-8 -1 0,-8 -5 -16,-4 -5 31,0 37 -31,-8 10 0,12 6 15,-4 -27 -15,-8 22 32,0 -1 -32,-28 37 0,32 -248 15,0 0 -15,0 0 0</inkml:trace>
    </iact:actionData>
  </iact:action>
  <iact:action type="add" startTime="65055">
    <iact:property name="dataType"/>
    <iact:actionData xml:id="d17">
      <inkml:trace xmlns:inkml="http://www.w3.org/2003/InkML" xml:id="stk17" contextRef="#ctx0" brushRef="#br0">11746 9179 0,'-172'-5'32,"172"5"-32,-80 63 31,-8 -10 -31,-20 48 16,4 41 -16,-4 54 15,0 -16 -15,-24 10 16,-12 64 -16,4 15 31,8 1 -31,12 -22 0,24 -31 31,20 -43 -31,4 -42 0,0 -10 32,0 -48 -32,72 -74 0,0 0 15,0 0 -15</inkml:trace>
    </iact:actionData>
  </iact:action>
  <iact:action type="add" startTime="65759">
    <iact:property name="dataType"/>
    <iact:actionData xml:id="d18">
      <inkml:trace xmlns:inkml="http://www.w3.org/2003/InkML" xml:id="stk18" contextRef="#ctx0" brushRef="#br0">9546 12171 0,'0'0'16,"0"0"-16,-72 5 15,20 11 -15,0 -11 20,-4 -10 -20,-8 15 0,-16 -20 16,0 5 0,-20 10 -16,4 5 31,-8 22 -31,4 5 0,-12 27 16,-4 25 -16,4 44 31,24 15 -31,-8 15 0,16 6 31,8 1 -31,0 4 0,16 32 31,16 0 -31,20 16 0,8 -10 16,8 -12 -16,16 -4 31,20 15 -31,12 -36 16,12 -17 -16,-4 -36 15,28 -1 -15,0 -4 32,8 -27 -32,20 -11 15,12 0 -15,-12 -26 16,-4 -11 -16,12 -58 16,24 16 -16,8 -58 31,-12 0 -31,-16 -16 0,0 -32 31,-8 1 -31,8 -33 0,-16 1 31,-12 -22 -31,-24 1 0,-4 -32 16,-4 26 -16,-12 -21 31,-4 0 -31,-4 10 0,-12 -4 31,-4 25 -31,-4 1 0,-8 16 30,8 -6 -30,-12 -16 0,-12 33 15,0 9 -15,-20 17 32,-8 5 -32,-4 -6 15,-4 22 -15,0 -21 16,-12 -1 -16,-16 -10 31,-4 -5 -31,-20 5 0,-12 5 31,4 27 -31,4 21 0,-32 32 16,-24 36 -16,152 -10 31,0 0 -31,0 0 0</inkml:trace>
    </iact:actionData>
  </iact:action>
  <iact:action type="add" startTime="67276">
    <iact:property name="dataType"/>
    <iact:actionData xml:id="d19">
      <inkml:trace xmlns:inkml="http://www.w3.org/2003/InkML" xml:id="stk19" contextRef="#ctx0" brushRef="#br0">8714 13370 0,'40'164'31,"-40"-164"-31,-16 206 16,12 1 -16,8 25 31,4 -15 -31,-4 -11 0,-16 -11 16,12 -25 -16,-8 -28 45,-16 -41 -45,24 -101 0,0 0 16,0 0 -1</inkml:trace>
    </iact:actionData>
  </iact:action>
  <iact:action type="add" startTime="68903">
    <iact:property name="dataType"/>
    <iact:actionData xml:id="d20">
      <inkml:trace xmlns:inkml="http://www.w3.org/2003/InkML" xml:id="stk20" contextRef="#ctx0" brushRef="#br0">11710 10738 0,'0'0'16,"-40"254"-16,0 -21 15,-12 31 1,8 -42 -16,-12 -11 31,4 48 -31,16 6 0,8 -38 32,4 -74 -32,16 -42 0,-8 -48 15,16 -63 -15,0 0 0,0 0 31</inkml:trace>
    </iact:actionData>
  </iact:action>
  <iact:action type="add" startTime="69403">
    <iact:property name="dataType"/>
    <iact:actionData xml:id="d21">
      <inkml:trace xmlns:inkml="http://www.w3.org/2003/InkML" xml:id="stk21" contextRef="#ctx0" brushRef="#br0">11586 13222 0,'0'0'16,"-104"48"-16,24 -6 31,0 1 -31,0 9 0,-12 17 31,12 5 -31,12 -5 0,0 26 16,-12 48 -16,-8 52 38,0 22 -38,12 -16 0,16 10 31,8 27 -31,28 21 0,8 -42 16,16 26 -16,12 26 31,8 -10 -31,4 -58 16,12 10 -16,28 17 16,12 -6 -16,8 -43 31,8 -52 -31,-4 -42 0,0 5 15,-8 -43 -15,12 -20 32,12 -27 -32,20 -11 15,-12 -21 -15,-16 -42 32,-8 -42 -32,12 -11 0,-12 -10 15,12 -43 -15,0 -10 31,-20 -22 -31,0 1 0,-12 -37 32,-36 -11 -32,-8 -21 0,-24 63 31,8 16 -31,-8 -5 0,-8 -21 16,-8 26 -16,0 48 31,-4 5 -31,-4 16 0,-8 5 31,-16 -5 -31,-12 10 0,-12 11 31,4 42 -31,4 -10 0,-20 -21 16,0 -22 -16,16 32 31,4 21 -31,24 17 0,4 20 20,0 21 -20,-24 32 0,60 -21 32,0 0 -32,0 0 0</inkml:trace>
    </iact:actionData>
  </iact:action>
  <iact:action type="add" startTime="70399">
    <iact:property name="dataType"/>
    <iact:actionData xml:id="d22">
      <inkml:trace xmlns:inkml="http://www.w3.org/2003/InkML" xml:id="stk22" contextRef="#ctx0" brushRef="#br0">11654 14486 0,'0'0'16,"0"0"-16,-68 58 31,32 -32 -31,-8 6 0,0 -11 31,4 21 -31,-8 32 0,-4 21 32,12 59 -32,12 -17 0,24 6 15,-4 -22 -15,24 22 31,4 5 -31,4 0 0,0 -26 31,16 -22 -31,-8 -21 0,4 -21 31,8 -42 -31,8 -5 0,-8 -38 16,4 -20 -16,-8 -6 31,0 -26 -31,-4 -6 0,-16 -15 31,-4 10 -31,4 -16 0,4 -10 16,4 5 -16,-4 10 31,-16 17 -31,-8 -6 16,-4 -10 -16,-8 -6 15,8 -21 -15,-8 16 31,4 5 -31,0 27 0,4 42 16,-8 -16 -16,4 11 31,-20 16 -31,-4 -11 16,4 26 -16,-12 0 16,-8 1 -16,-8 15 31,-16 11 -31,-12 10 0,-28 22 15,112 -48 -15,0 0 0,0 0 32</inkml:trace>
    </iact:actionData>
  </iact:action>
  <iact:action type="add" startTime="74385">
    <iact:property name="dataType"/>
    <iact:actionData xml:id="d23">
      <inkml:trace xmlns:inkml="http://www.w3.org/2003/InkML" xml:id="stk23" contextRef="#ctx0" brushRef="#br0">24902 771 0,'-80'-180'31,"80"180"-31,-128 11 0,32 -38 16,-8 27 -1,0 16 -15,-24 58 32,8 21 -32,4 16 0,-8 53 15,0 16 -15,16 26 32,16 0 -32,20 -16 0,20 11 31,8 -5 -31,24 36 0,28 6 31,24 32 -31,4 -33 0,24 -15 16,12 0 -16,20 -21 31,24 5 -31,0 -42 0,0 -21 31,20 -22 -31,4 -36 0,28 -38 31,-8 -36 -31,4 -32 0,-24 -21 16,12 -75 -16,-24 -20 31,0 -64 -31,-24 -10 16,-8 10 -16,-28 -5 16,-8 -16 -16,-8 37 31,-20 -53 -31,4 32 0,-20 37 31,-16 21 -31,-8 26 0,-4 1 16,-12 -54 -16,0 22 31,-4 21 -31,-4 16 0,-12 5 31,-4 10 -31,-16 1 0,-4 10 31,4 21 -31,-8 -5 0,-16 0 16,-28 37 -16,-20 11 31,-20 10 -31,-16 0 16,36 0 -16,32 0 16,104 16 -16,0 0 0,0 0 31</inkml:trace>
    </iact:actionData>
  </iact:action>
  <iact:action type="add" startTime="75404">
    <iact:property name="dataType"/>
    <iact:actionData xml:id="d24">
      <inkml:trace xmlns:inkml="http://www.w3.org/2003/InkML" xml:id="stk24" contextRef="#ctx0" brushRef="#br0">24430 1616 0,'0'0'16,"88"-15"-16,-28 20 31,-4 0 -31,0 -5 16,0 32 -16,-24 -11 15,-16 11 -15,-12 -1 32,-28 12 -32,-12 4 15,-20 17 -15,4 -22 16,0 6 -16,-4 -12 31,4 1 -31,12 -5 0,4 -5 31,20 -17 -31,4 -10 0,20 0 0,28 21 16,16 -10 15,8 10 -31,8 -32 0,8 1 31,12 20 -31,-4 12 0,0 15 32,-28 21 -32,-16 0 0,-32 21 15,-28 16 -15,-44 11 32,-20 -11 -32,-16 -10 0,8 -43 31,-20 -5 -31,4 -5 0,8 -16 31,28 -11 -31,12 -16 0,12 6 14,-8 -32 -14,-20 26 31,76 11 -31,0 0 0,0 0 0</inkml:trace>
    </iact:actionData>
  </iact:action>
  <iact:action type="add" startTime="76433">
    <iact:property name="dataType"/>
    <iact:actionData xml:id="d25">
      <inkml:trace xmlns:inkml="http://www.w3.org/2003/InkML" xml:id="stk25" contextRef="#ctx0" brushRef="#br0">23926 4344 0,'0'0'31,"0"0"-31,-136 174 16,52 -42 -16,0 21 31,0 11 -31,12 -5 0,8 -11 16,28 5 -16,-4 27 31,4 -38 -31,20 -52 0,4 -53 15,4 -32 -15,4 -84 16,4 79 0,0 0 -16,0 0 0</inkml:trace>
    </iact:actionData>
  </iact:action>
  <iact:action type="add" startTime="76978">
    <iact:property name="dataType"/>
    <iact:actionData xml:id="d26">
      <inkml:trace xmlns:inkml="http://www.w3.org/2003/InkML" xml:id="stk26" contextRef="#ctx0" brushRef="#br0">23270 6357 0,'0'0'31,"0"0"-31,-112 -16 16,44 11 -16,4 5 31,-4 -21 -31,-12 5 0,-16 -5 15,-20 16 -15,0 42 32,-4 5 -32,12 32 15,-12 26 -15,12 43 16,-8 68 -16,8 17 31,8 4 -31,28 -31 0,12 21 16,28 26 -16,12 11 31,12 -10 -31,24 -11 16,24 -43 -16,28 -15 15,12 -32 -15,40 5 32,8 -16 -32,8 -4 0,16 -22 15,4 -22 -15,8 -36 31,8 0 -31,0 -21 16,-8 -43 -16,-36 -20 16,0 -43 -16,-16 15 31,0 -52 -31,-20 -31 0,-16 -43 31,-28 26 -31,-12 6 0,4 -37 15,-4 -11 -15,-20 5 31,-4 17 -31,-12 4 0,-4 11 31,-8 22 -31,-8 -1 16,0 11 -16,-20 16 16,4 15 -16,-8 -5 31,4 11 -31,4 0 0,-12 11 31,4 15 -31,4 27 0,-16 -11 16,-12 11 -16,-12 -1 31,-8 -4 -31,-16 -27 0,0 -16 31,12 -11 -31,-16 -10 0,-28 0 31,8 6 -31,128 105 0,0 0 0,0 0 16</inkml:trace>
    </iact:actionData>
  </iact:action>
  <iact:action type="add" startTime="78466">
    <iact:property name="dataType"/>
    <iact:actionData xml:id="d27">
      <inkml:trace xmlns:inkml="http://www.w3.org/2003/InkML" xml:id="stk27" contextRef="#ctx0" brushRef="#br0">22846 7388 0,'-4'47'46,"4"-47"-46,-72 64 0,20 -33 15,-8 17 -15,4 -32 31,8 5 -31,12 0 0,0 0 16,16 -5 -16,0 5 31,12 -5 -31,8 5 0,0 -15 32,0 15 -32,20 -5 0,-12 15 31,8 6 -31,-8 -16 0,8 6 15,-4 -11 -15,0 0 0,4 -1 32,4 -9 -32,12 -12 15,-4 12 1,16 -22 -16,-4 16 31,12 -11 -31,-4 17 0,12 -1 31,0 11 -31,4 -6 0,0 -10 16,8 11 -16,4 -1 31,-8 12 -31,-24 -7 0,-12 6 32,-20 1 -32,-8 4 0,-8 27 31,0 0 -31,-4 -6 0,-4 33 15,-12 -6 -15,-4 0 32,-24 -27 -32,-12 11 0,0 0 31,-8 -5 -31,-12 5 0,4 6 29,-4 -43 -29,12 -10 0,16 -33 16,4 -15 -16,-4 6 31,12 4 -31,4 -26 16,12 11 -16,8 -27 15,-4 -31 -15,-36 -32 32,60 132 -32,0 0 0,0 0 15</inkml:trace>
    </iact:actionData>
  </iact:action>
  <iact:action type="add" startTime="82447">
    <iact:property name="dataType"/>
    <iact:actionData xml:id="d28">
      <inkml:trace xmlns:inkml="http://www.w3.org/2003/InkML" xml:id="stk28" contextRef="#ctx0" brushRef="#br0">25206 4502 0,'0'0'16,"0"0"-16,88 196 15,-36 -75 -15,32 43 16,0 10 0,-4 -10 -16,-4 0 15,8 10 -15,0 11 31,0 -5 -31,12 10 16,-28 -31 -16,-12 -43 16,-16 -31 -16,-24 -43 31,-12 -21 -31,-4 -21 0,-52 -47 31,-56 -17 -31,108 64 0,0 0 0,0 0 16</inkml:trace>
    </iact:actionData>
  </iact:action>
  <iact:action type="add" startTime="83735">
    <iact:property name="dataType"/>
    <iact:actionData xml:id="d29">
      <inkml:trace xmlns:inkml="http://www.w3.org/2003/InkML" xml:id="stk29" contextRef="#ctx0" brushRef="#br0">26418 6685 0,'-76'58'46,"76"-58"-46,0 0 0,-108 -21 16,32 26 -16,0 6 15,8 -11 1,0 26 -16,-8 32 31,0 11 -31,-12 37 0,8 10 32,-4 16 -32,24 -21 0,-8 0 15,4 58 -15,16 37 31,8 -5 -31,16 5 0,4 0 32,8 6 -32,16 -17 0,20 11 31,16 -5 -31,12 -5 0,4 -32 16,8 -6 -16,24 -26 31,12 6 -31,4 -22 0,4 -37 31,0 -31 -31,0 5 0,16 -32 16,24 -32 -16,-8 -31 31,0 -37 -31,-4 -22 16,-4 1 -16,0 -38 15,-12 -31 -15,12 -16 31,0 16 -31,-32 -5 0,0 31 32,-20 -10 -32,-12 -11 0,-12 21 31,-12 -5 -31,-16 37 0,-4 -21 35,-24 11 -35,-4 4 0,-8 12 16,-4 31 -16,-4 -21 31,-8 21 -31,-4 21 0,4 -11 31,0 1 -31,-4 21 0,4 -11 16,20 0 -16,-24 -26 31,-8 20 -31,0 28 16,4 -1 -16,4 11 15,0 -6 -15,-8 12 32,4 -22 -32,-4 10 0,-8 -10 31,12 32 -31,0 10 0,0 -31 16,-8 -11 -16,0 31 31,8 -4 -31,0 -1 0,4 27 31,8 -16 -31,-4 -21 0,-8 10 31,0 17 -31,4 -12 0,-8 1 16,0 10 -16,0 -10 31,-12 -21 -31,-12 26 16,-8 -16 -16,-16 -32 15,-24 11 -15,-52 0 32,164 37 -32,0 0 0,0 0 0</inkml:trace>
    </iact:actionData>
  </iact:action>
  <iact:action type="add" startTime="90789">
    <iact:property name="dataType"/>
    <iact:actionData xml:id="d30">
      <inkml:trace xmlns:inkml="http://www.w3.org/2003/InkML" xml:id="stk30" contextRef="#ctx0" brushRef="#br0">26326 8202 0,'-100'169'31,"100"-169"-31,0 317 0,-32 -37 32,8 21 -32,-28 -42 15,52 -259 -15,0 0 0,0 0 16</inkml:trace>
    </iact:actionData>
  </iact:action>
  <iact:action type="add" startTime="93822">
    <iact:property name="dataType"/>
    <iact:actionData xml:id="d31">
      <inkml:trace xmlns:inkml="http://www.w3.org/2003/InkML" xml:id="stk31" contextRef="#ctx0" brushRef="#br0">21674 7197 0,'168'11'32,"-168"-11"-32,120 122 15,8 10 1,24 16 -16,24 63 0,24 22 31,-36 15 -31,36 106 0,24 -21 31,-32 42 -31,-4 -26 16,0 -53 -16,-44 -121 0,-44 -59 31,-52 -53 -31,-24 -57 16,-24 -6 -16,0 0 0,0 0 0</inkml:trace>
    </iact:actionData>
  </iact:action>
  <iact:action type="add" startTime="94530">
    <iact:property name="dataType"/>
    <iact:actionData xml:id="d32">
      <inkml:trace xmlns:inkml="http://www.w3.org/2003/InkML" xml:id="stk32" contextRef="#ctx0" brushRef="#br0">24326 6315 0,'0'0'16,"0"0"-16,-120 201 15,32 -90 -15,-4 47 32,-28 48 -32,-32 27 0,-44 52 31,20 32 -31,16 6 0,-80 47 31,12 58 -31,-12 0 0,-4 11 31,60 -96 -31,48 -36 0,16 -33 16,12 -57 -16,28 -85 31,24 -42 -31,4 -90 0,16 -16 32,32 -68 -32,4 84 0,0 0 0,0 0 31</inkml:trace>
    </iact:actionData>
  </iact:action>
  <iact:action type="add" startTime="96775">
    <iact:property name="dataType"/>
    <iact:actionData xml:id="d33">
      <inkml:trace xmlns:inkml="http://www.w3.org/2003/InkML" xml:id="stk33" contextRef="#ctx0" brushRef="#br1">24098 7340 0,'-4'0'31,"4"0"-31,0 0 0,0 0 32,0 0 -32,-80 -201 0,52 111 31,0 -5 -31,4 5 0,-8 -10 31,-16 10 -31,-4 11 0,4 -6 45,-4 27 -45,0 16 0,-4 -21 16,-16 -1 -16,4 1 31,-4 -1 -31,12 22 0,-4 10 16,-12 1 -16,-36 15 31,-12 37 -31,-4 -5 16,20 15 -16,8 6 15,-4 0 -15,-40 32 32,-4 5 -32,32 11 0,16 26 31,0 42 -31,-20 0 0,-8 27 31,16 15 -31,24 -4 0,24 -17 16,20 32 -16,-12 -26 31,0 37 -31,12 -11 0,20 16 31,16 0 -31,16 5 0,20 -26 32,24 21 -32,24 10 0,4 11 31,-12 -10 -31,4 -27 0,12 -5 15,28 10 -15,12 -47 32,0 -48 -32,-12 -31 0,-8 -43 31,8 -21 -31,48 -21 0,-8 -21 31,-20 0 -31,-20 -37 0,20 5 16,8 -21 -16,8 0 20,-32 -42 -20,-32 5 0,-8 -11 31,8 -5 -31,-12 -26 0,12 -21 32,-20 15 -32,8 -20 0,-28 4 15,-12 11 -15,-8 0 31,4 -5 -31,-40 -53 0,0 16 32,-4 27 -32,0 -1 0,-8 11 31,0 -11 -31,-4 6 0,-4 26 31,12 -6 -31,-16 6 0,-4 16 16,-8 -5 -16,0 -6 31,-12 -15 -31,8 10 0,4 5 31,-4 48 -31,-24 16 0,20 20 32,-8 1 -32,0 11 0,-16 26 15,-12 26 -15,-12 16 31,-44 5 -31,20 59 16,-32 -11 -16,160 -74 16,0 0 -16,0 0 15</inkml:trace>
    </iact:actionData>
  </iact:action>
  <iact:action type="add" startTime="99134">
    <iact:property name="dataType"/>
    <iact:actionData xml:id="d34">
      <inkml:trace xmlns:inkml="http://www.w3.org/2003/InkML" xml:id="stk34" contextRef="#ctx0" brushRef="#br1">26878 565 0,'0'0'16,"0"0"-16,0 0 15,0 0 -15,32 148 31,16 -80 -31,24 38 0,4 63 32,16 32 -32,16 26 0,-4 27 31,20 58 -31,0 -32 0,4 -16 16,-4 11 -16,0 21 31,-4 -53 -31,-20 -37 0,-8 -53 31,-8 17 -31,-20 -54 0,-24 -26 31,-8 -6 -31,-12 -41 0,-4 -38 16,-12 -5 -16,-20 -5 0,0 -22 31,-32 -26 -31,-60 -68 31,108 121 -31,0 0 0,0 0 0</inkml:trace>
    </iact:actionData>
  </iact:action>
  <iact:action type="add" startTime="99685">
    <iact:property name="dataType"/>
    <iact:actionData xml:id="d35">
      <inkml:trace xmlns:inkml="http://www.w3.org/2003/InkML" xml:id="stk35" contextRef="#ctx0" brushRef="#br1">28618 242 0,'0'0'32,"0"0"-32,-116 243 0,40 -153 15,-4 27 1,-12 30 -16,-28 49 31,-8 42 -31,-12 42 0,12 5 16,-4 32 -16,-12 43 31,0 10 -31,-4 31 0,20 -41 31,8 -17 -31,24 -73 0,16 -43 16,12 -31 -16,24 -54 31,16 -57 -31,8 -64 16,-24 -31 -16,44 10 15,0 0 -15,0 0 0</inkml:trace>
    </iact:actionData>
  </iact:action>
  <iact:action type="add" startTime="102117">
    <iact:property name="dataType"/>
    <iact:actionData xml:id="d36">
      <inkml:trace xmlns:inkml="http://www.w3.org/2003/InkML" xml:id="stk36" contextRef="#ctx0" brushRef="#br2">10238 4106 0,'36'359'16,"-36"-359"-16,40 190 16,0 16 -1,4 11 -15,-16 -21 31,4 -32 -31,-12 -22 0,4 -15 5,8 -42 -5,4 -59 31,8 -31 -31,20 -53 16,-4 -64 -16,36 -42 16,56 -37 -16,52 -95 31,24 -63 -31,40 10 0,-8 0 15,4 1 -15,0 46 32,-16 33 -32,-36 15 0,-36 43 31,-56 68 -31,-48 -10 0,-72 153 16,0 0 -16,0 0 0</inkml:trace>
    </iact:actionData>
  </iact:action>
  <iact:action type="add" startTime="103074">
    <iact:property name="dataType"/>
    <iact:actionData xml:id="d37">
      <inkml:trace xmlns:inkml="http://www.w3.org/2003/InkML" xml:id="stk37" contextRef="#ctx0" brushRef="#br2">2458 4851 0,'0'0'16,"0"0"-16,0 0 0,0 0 31,0 137 -31,12 -31 0,8 26 31,4 37 -31,12 22 16,-16 -1 -16,-4 5 0,4 -36 31,28 -6 -31,-8 -37 0,-12 -52 31,0 -32 -31,12 -22 0,20 -52 46,4 -32 -46,20 -32 0,24 -37 31,36 -47 -31,36 -74 0,36 -64 31,32 -15 -31,-20 -33 0,28 1 16,-8 -5 -16,4 -11 31,-20 52 -31,-36 43 0,-56 74 31,-140 222 -31,0 0 0,0 0 16</inkml:trace>
    </iact:actionData>
  </iact:action>
  <iact:action type="add" startTime="107392">
    <iact:property name="dataType"/>
    <iact:actionData xml:id="d38">
      <inkml:trace xmlns:inkml="http://www.w3.org/2003/InkML" xml:id="stk38" contextRef="#ctx0" brushRef="#br0">4418 12578 0,'4'-185'31,"-4"185"-31,0 0 0,0 0 31,-112 -58 -31,64 73 0,-16 12 31,4 -17 -31,0 12 0,-4 15 31,-16 0 -31,-4 -27 0,12 32 31,16 6 -31,-8 -11 0,4 26 15,8 22 -15,4 26 32,8 10 -32,0 -20 0,-4 31 31,8 -10 -31,4 10 0,4 -5 31,0 15 -31,12 1 0,0 5 16,16 5 -16,12 6 31,4 -6 -31,4 -10 0,8 -16 31,12 10 -31,8 -5 0,8 11 32,12 -11 -32,0 -21 0,8 -5 15,0 -11 -15,4 -21 31,28 16 -31,4 -32 0,0 -48 32,-4 -26 -32,-4 -10 0,-12 -27 31,12 -16 -31,12 -20 0,-8 -22 31,-4 5 -31,-16 -26 0,-12 -32 16,-16 -42 -16,12 -21 31,0 26 -31,-4 32 0,0 -1 31,4 -41 -31,-4 -27 0,-16 53 32,-16 11 -32,-20 21 0,-8 -11 14,-12 21 -14,-12 -15 31,-4 41 -31,-8 22 0,-20 -16 32,-12 32 -32,-4 -16 0,-44 -16 31,4 42 -31,-4 0 0,16 27 16,12 26 -16,8 16 31,-28 0 -31,-20 48 15,-4 57 -15,8 80 16,16 -10 -16,100 -175 31,0 0 -31,0 0 0</inkml:trace>
    </iact:actionData>
  </iact:action>
  <iact:action type="add" startTime="108842">
    <iact:property name="dataType"/>
    <iact:actionData xml:id="d39">
      <inkml:trace xmlns:inkml="http://www.w3.org/2003/InkML" xml:id="stk39" contextRef="#ctx0" brushRef="#br0">4502 13312 0,'0'0'31,"-72"53"-31,32 5 0,-4 -5 31,8 -5 -31,-24 -6 0,8 -10 16,-8 -11 -1,4 16 -15,-4 -16 16,12 5 -16,0 6 31,12 -5 -31,16 10 0,0 5 32,0 -10 -32,8 -6 0,0 11 31,4 -5 -31,4 -1 0,-4 12 15,12 -12 -15,-8 1 36,-4 5 -36,8 5 0,0 -15 31,0 10 -31,0 5 0,0 -10 31,-4 10 -31,8 -42 0,8 5 0,4 -21 31,20 6 -31,-4 -27 16,4 10 -16,4 17 31,4 -22 -31,-12 -15 0,20 -1 32,-8 37 -32,4 -15 0,-4 15 15,-8 11 -15,4 0 31,-4 27 -31,-8 -1 16,4 -5 -16,-16 16 16,-8 32 -16,4 0 31,-4 -11 -31,-16 -10 0,8 -1 31,-4 -10 -31,-4 16 0,-8 -11 16,0 11 -16,-12 -11 31,0 17 -31,-8 -49 0,-16 -5 31,-4 -15 -31,-24 5 0,12 -6 32,0 0 -32,-4 1 0,12 -1 15,-4 -26 -15,64 37 31,0 0 -31,0 0 0</inkml:trace>
    </iact:actionData>
  </iact:action>
  <iact:action type="add" startTime="110110">
    <iact:property name="dataType"/>
    <iact:actionData xml:id="d40">
      <inkml:trace xmlns:inkml="http://www.w3.org/2003/InkML" xml:id="stk40" contextRef="#ctx0" brushRef="#br0">3646 15965 0,'0'0'16,"-80"143"-16,24 -27 29,-16 -10 -29,0 26 16,12 58 -16,8 -36 15,4 4 -15,-4 -15 16,8 -21 -16,8 -33 31,24 -46 -31,0 -6 0,-4 -27 16,16 -10 -16,0 0 0,0 0 0</inkml:trace>
    </iact:actionData>
  </iact:action>
  <iact:action type="add" startTime="110608">
    <iact:property name="dataType"/>
    <iact:actionData xml:id="d41">
      <inkml:trace xmlns:inkml="http://www.w3.org/2003/InkML" xml:id="stk41" contextRef="#ctx0" brushRef="#br0">3050 17868 0,'0'0'32,"0"0"-32,-28 -169 15,28 121 -15,-8 11 15,-16 -10 -15,4 -6 31,-20 5 -31,8 33 0,4 -7 31,0 12 -31,-4 10 0,-16 -5 32,0 -6 -32,-16 37 0,4 -4 15,0 -1 -15,-20 16 31,8 10 -31,-8 27 16,12 0 -16,-4 27 16,16 10 -16,-4 15 31,-16 33 -31,20 -6 0,12 1 31,4 -6 -31,12 5 0,16 16 16,16 11 -16,12 10 31,8 -10 -31,0 -11 0,16 26 31,12 -10 -31,20 11 0,20 -11 32,-12 -6 -32,4 -36 0,-4 -37 15,20 0 -15,20 -38 31,0 -10 -31,4 -10 0,-20 -53 32,12 -22 -32,-8 -15 0,-8 -64 31,-4 6 -31,-8 -16 0,-24 20 16,12 -73 -16,-8 -37 31,0 -11 -31,-12 11 15,-12 21 -15,-24 0 21,4 22 -21,-4 -28 31,-8 1 -31,-8 26 0,-16 -26 32,-4 42 -32,-4 -11 0,-8 -4 15,-12 9 -15,0 6 31,-12 16 -31,8 27 0,-16 20 32,-12 -21 -32,-28 16 0,-4 -15 31,4 57 -31,-8 -5 0,12 37 16,-8 16 -16,-56 22 31,160 -22 -31,0 0 0,0 0 0</inkml:trace>
    </iact:actionData>
  </iact:action>
  <iact:action type="add" startTime="114573">
    <iact:property name="dataType"/>
    <iact:actionData xml:id="d42">
      <inkml:trace xmlns:inkml="http://www.w3.org/2003/InkML" xml:id="stk42" contextRef="#ctx0" brushRef="#br0">2574 18005 0,'60'111'31,"-60"-111"-31,72 0 32,-28 11 -32,-20 26 0,-4 11 31,-24 47 -31,-4 0 0,-12 11 15,-4 5 1,-40 31 -16,4 -15 16,8 -27 -16,8 22 31,4 -16 -31,0 15 0,4 -20 31,-4 10 -31,-8 -16 0,12 -37 16,8 -10 -16,12 -59 31,16 -5 -31,0 21 0,0 -36 16,76 4 -1,-20 -4 -15,20 -17 32,0 16 -32,8 1 0,4 9 30,-4 38 -30,12 16 0,-12 -11 15,16 27 -15,-36 -43 32,-64 -5 -32,0 0 0,0 0 0</inkml:trace>
    </iact:actionData>
  </iact:action>
  <iact:action type="add" startTime="115477">
    <iact:property name="dataType"/>
    <iact:actionData xml:id="d43">
      <inkml:trace xmlns:inkml="http://www.w3.org/2003/InkML" xml:id="stk43" contextRef="#ctx0" brushRef="#br0">4966 15310 0,'0'0'16,"0"0"-16,0 0 16,0 0 -16,0 0 0,0 0 0,-68 127 46,68 -53 -46,8 -11 16,8 22 -16,4 15 31,24 27 -31,28 21 16,12 11 -16,4 -6 16,8 11 -16,20 5 15,0 26 -15,16 6 31,-20 -5 -31,-8 -16 16,-4 -38 -16,-8 -20 16,-8 -27 -16,-4 -21 31,-16 -5 -31,-28 -27 0,-16 -26 31,-16 -6 -31,-4 -10 0,0 0 0,0 0 0,0 0 0,0 0 31</inkml:trace>
    </iact:actionData>
  </iact:action>
  <iact:action type="add" startTime="116163">
    <iact:property name="dataType"/>
    <iact:actionData xml:id="d44">
      <inkml:trace xmlns:inkml="http://www.w3.org/2003/InkML" xml:id="stk44" contextRef="#ctx0" brushRef="#br0">6566 17953 0,'0'0'31,"0"0"-31,-76 37 0,24 -6 32,-4 33 -32,-8 4 0,0 17 15,16 26 1,12 5 -16,16 38 31,20 36 -31,4 26 0,24 -20 16,24 15 -16,12 -4 31,32 20 -31,8 -11 16,16 -20 -16,0 -32 15,4 -16 -15,20 -16 16,0 -42 -16,0 -43 31,16 -47 -31,-20 -26 16,-12 -37 -16,-12 -43 15,12 -37 -15,-20 -26 32,-8 -32 -32,-20 -10 0,-8 5 30,-4 -27 -30,-4 -52 0,-28 -1 31,0 17 -31,-16 5 0,-20 -22 31,-16 48 -31,-20 -21 0,-12 16 16,-16 27 -16,-4 62 31,-24 6 -31,0 32 0,-20 16 32,-4 15 -32,-4 37 0,0 27 15,-8 11 -15,0 20 31,-4 27 -31,-4 21 16,-8 27 -16,24 -6 16,8 38 -16,32 25 31,-16 -10 -31,8 22 0,-28 131 31,116 -285 -31,0 0 0,0 0 16</inkml:trace>
    </iact:actionData>
  </iact:action>
  <iact:action type="add" startTime="117056">
    <iact:property name="dataType"/>
    <iact:actionData xml:id="d45">
      <inkml:trace xmlns:inkml="http://www.w3.org/2003/InkML" xml:id="stk45" contextRef="#ctx0" brushRef="#br0">7158 17789 0,'0'0'16,"0"0"-16,-80 185 31,28 -74 -31,-20 26 0,4 -10 32,24 10 -32,4 33 0,12 -28 15,4 -36 -15,12 -37 31,8 -27 -31,4 -21 16,4 0 -16,12 -21 0,0 0 16,4 -26 -16,12 -1 31,4 11 -31,20 11 16,0 -11 -16,16 0 31,8 6 -31,-8 10 15,-4 -5 -15,-4 -1 16,4 -4 -16,-20 10 31,-16 0 -31,-16 0 0,-16 0 0,0 -21 32,0 21 -32,0 0 0,0 0 0</inkml:trace>
    </iact:actionData>
  </iact:action>
  <iact:action type="add" startTime="117540">
    <iact:property name="dataType"/>
    <iact:actionData xml:id="d46">
      <inkml:trace xmlns:inkml="http://www.w3.org/2003/InkML" xml:id="stk46" contextRef="#ctx0" brushRef="#br0">7370 17778 0,'0'0'31,"0"0"-31,24 254 0,-24 -90 31,0 0 -31,-8 -1 16,8 59 -16,-12 32 16,8 37 -16,4 36 31,0 -327 -31,0 0 0,0 0 0</inkml:trace>
    </iact:actionData>
  </iact:action>
  <iact:action type="add" startTime="118164">
    <iact:property name="dataType"/>
    <iact:actionData xml:id="d47">
      <inkml:trace xmlns:inkml="http://www.w3.org/2003/InkML" xml:id="stk47" contextRef="#ctx0" brushRef="#br0">7202 20447 0,'0'0'16,"0"0"-16,-64 249 31,36 -91 -31,-8 11 16,0 6 -16,-4 25 0,4 33 31,-24 5 -31,8 -21 0,-12 -32 31,24 -43 -31,0 -15 0,24 -53 31,12 -32 -31,4 -42 0,0 0 0,0 0 16</inkml:trace>
    </iact:actionData>
  </iact:action>
  <iact:action type="add" startTime="118818">
    <iact:property name="dataType"/>
    <iact:actionData xml:id="d48">
      <inkml:trace xmlns:inkml="http://www.w3.org/2003/InkML" xml:id="stk48" contextRef="#ctx0" brushRef="#br0">6666 22746 0,'0'0'32,"0"0"-32,0 0 15,-100 -63 -15,56 31 32,-12 -10 -32,-8 -16 0,-8 -1 15,4 28 1,-24 15 -16,12 27 15,8 25 -15,0 1 32,0 43 -32,12 10 0,-4 42 31,8 5 -31,4 6 0,-4 58 31,-8 31 -31,12 6 0,8 -16 31,12 -11 -31,24 1 0,0 -22 16,20 -10 -16,4 -6 31,0 1 -31,12 -1 0,8 -15 5,24 -11 -5,24 5 31,8 11 -31,4 -11 16,4 -10 -16,8 -17 31,12 -9 -31,24 -17 0,4 -5 16,-4 -42 -16,-16 -26 31,-12 -54 -31,-4 -15 0,8 -59 31,-16 -15 -31,-12 -37 0,-28 -16 16,-16 -27 -16,-4 -42 31,-16 -36 -31,-16 20 16,-16 -26 -16,-12 53 15,4 -11 -15,4 21 32,-20 -16 -32,-4 -4 0,-12 15 31,-4 37 -31,-12 31 0,-8 22 15,-16 -26 -15,-24 20 32,8 27 -32,0 37 0,0 -10 31,8 57 -31,92 27 0,0 0 31,0 0 -31</inkml:trace>
    </iact:actionData>
  </iact:action>
  <iact:action type="add" startTime="119760">
    <iact:property name="dataType"/>
    <iact:actionData xml:id="d49">
      <inkml:trace xmlns:inkml="http://www.w3.org/2003/InkML" xml:id="stk49" contextRef="#ctx0" brushRef="#br0">6002 23793 0,'0'0'15,"0"0"-15,0 0 16,0 0 -16,64 -80 31,-36 54 -31,4 -11 0,12 5 31,0 -15 -31,24 -11 0,0 26 32,-4 16 -32,-12 0 0,-4 16 15,-20 21 -15,-8 27 31,-20 -11 -31,-8 21 16,-12 0 -16,-12 5 16,-16 33 -16,-4 -1 31,0 -21 -31,8 -21 0,8 -16 16,0 -32 -16,8 32 31,4 -16 -31,12 -10 15,12 -6 -15,0 -5 16,0 0 -16,36 -85 31,-4 48 -31,24 16 0,12 0 32,0 37 -32,8 0 0,-24 0 15,4 26 -15,-12 11 45,-16 -11 -45,-16 11 0,-24 0 32,-4 21 -32,-32 10 0,-16 1 31,-28 21 -31,4 -6 0,0 0 16,0 -36 -16,0 -22 31,-20 -5 -31,12 -32 15,12 -5 -15,12 11 16,-4 -27 -16,76 16 31,0 0 -31,0 0 0</inkml:trace>
    </iact:actionData>
  </iact:action>
  <iact:action type="add" startTime="120773">
    <iact:property name="dataType"/>
    <iact:actionData xml:id="d50">
      <inkml:trace xmlns:inkml="http://www.w3.org/2003/InkML" xml:id="stk50" contextRef="#ctx0" brushRef="#br0">8042 19787 0,'0'0'15,"0"0"-15,116 126 16,-52 -52 -16,8 37 31,24 43 -15,12 -1 -16,0 16 0,-4 -10 15,-4 10 -15,4 21 32,4 16 -32,-28 -5 0,-24 -43 31,8 -52 -31,-36 -53 0,-28 -53 15,0 0 -15,0 0 0</inkml:trace>
    </iact:actionData>
  </iact:action>
  <iact:action type="add" startTime="121262">
    <iact:property name="dataType"/>
    <iact:actionData xml:id="d51">
      <inkml:trace xmlns:inkml="http://www.w3.org/2003/InkML" xml:id="stk51" contextRef="#ctx0" brushRef="#br0">9586 21848 0,'0'0'15,"0"0"-15,-116 127 16,40 -59 -16,-8 -10 15,4 27 1,4 5 -16,8 16 31,16 36 -31,16 43 0,12 16 32,0 21 -32,16 -11 0,16 22 31,12 15 -31,16 1 0,20 4 31,16 -15 -31,12 -32 0,24 -5 16,8 -5 -16,8 -6 31,0 -42 -31,12 -32 0,-4 -47 16,0 -43 -16,4 -10 31,4 -21 -31,0 -43 15,-4 -20 -15,-24 -22 16,-16 -53 -16,-16 -31 31,8 -54 -31,-16 12 0,-16 4 32,-12 22 -32,-12 -42 0,-16 4 15,4 -15 -15,-8 21 31,-16 21 -31,-8 27 0,-12 -6 32,12 6 -32,-28 -22 0,0 43 31,4 5 -31,4 21 0,-4 16 30,-16 -5 -30,-24 -37 31,-4 31 -31,0 22 15,8 20 -15,-12 12 16,4 -17 -16,-8 32 31,8 16 -31,-8 16 0,8 5 32,-4 1 -32,-4 -12 0,-20 43 31,4 0 -31,4 16 0,20 15 31,-4 32 -31,-8 16 0,-12 32 16,32 -5 -16,72 -122 31,0 0 -31,0 0 0</inkml:trace>
    </iact:actionData>
  </iact:action>
  <iact:action type="add" startTime="122291">
    <iact:property name="dataType"/>
    <iact:actionData xml:id="d52">
      <inkml:trace xmlns:inkml="http://www.w3.org/2003/InkML" xml:id="stk52" contextRef="#ctx0" brushRef="#br0">10010 22202 0,'0'0'16,"0"0"-16,0 0 0,-20 174 31,8 -79 -31,-4 27 16,-4 15 -16,8 11 15,4 16 -15,8 21 32,8 27 -32,4 -6 0,0 10 31,-16 -4 -31,0 -59 0,4 -153 15,0 0 -15,0 0 0</inkml:trace>
    </iact:actionData>
  </iact:action>
  <iact:action type="add" startTime="123637">
    <iact:property name="dataType"/>
    <iact:actionData xml:id="d53">
      <inkml:trace xmlns:inkml="http://www.w3.org/2003/InkML" xml:id="stk53" contextRef="#ctx0" brushRef="#br0">2042 20563 0,'0'0'15,"0"0"-15,-64 138 16,36 -22 -16,-16 -5 31,16 11 -31,-8 -22 16,8 1 -16,-12 9 15,0 12 -15,0 -27 32,12 -5 -32,8 -16 0,0 5 15,8 -15 -15,4 -22 31,-4 -21 -31,4 -5 0,0 -16 16,8 0 -16,0 0 16,0 0 -16</inkml:trace>
    </iact:actionData>
  </iact:action>
  <iact:action type="add" startTime="124292">
    <iact:property name="dataType"/>
    <iact:actionData xml:id="d54">
      <inkml:trace xmlns:inkml="http://www.w3.org/2003/InkML" xml:id="stk54" contextRef="#ctx0" brushRef="#br0">1518 22202 0,'0'0'31,"0"0"-31,-104 -21 0,36 -6 16,8 33 -16,-8 31 31,8 -11 -31,-8 32 16,-16 21 -16,4 32 29,-12 11 -29,8 15 31,28 11 -31,4 21 0,4 16 16,16 27 -16,-4 -22 31,16 27 -31,4 5 0,4 -27 32,12 1 -32,12 36 0,4 -10 31,8 -26 -31,8 -38 0,12 -15 15,4 -5 -15,8 -1 32,0 0 -32,24 1 0,0 -48 31,-4 -11 -31,4 -16 0,28 1 31,-4 -22 -31,-8 -16 0,4 -26 16,4 -26 -16,4 10 31,16 -21 -31,-16 -16 16,0 -10 -16,-24 0 15,4 -6 -15,0 -21 32,12 5 -32,-20 -41 0,-12 -12 31,-16 6 -31,-16 -27 0,8 22 15,-8 -32 -15,-16 5 32,8 -31 -32,-12 20 0,-4 6 31,-4 5 -31,-8 -47 0,-16 5 31,0 -6 -31,4 38 0,-16 21 16,-4 -17 -16,-12 1 31,4 32 -31,0 10 16,0 11 -16,0 31 15,-24 -10 -15,0 -5 32,-8 26 -32,-8 21 0,12 5 15,-8 22 -15,-8 10 31,-12 21 -31,44 59 16,52 -64 -16,0 0 0,0 0 16</inkml:trace>
    </iact:actionData>
  </iact:action>
  <iact:action type="add" startTime="128692">
    <iact:property name="dataType"/>
    <iact:actionData xml:id="d55">
      <inkml:trace xmlns:inkml="http://www.w3.org/2003/InkML" xml:id="stk55" contextRef="#ctx0" brushRef="#br0">1326 23571 0,'0'0'16,"0"0"-16,0 0 16,0 0 -16,0 0 31,0 0 -31,0 0 0,0 0 0,0 0 0,0 0 0,68 31 47,-20 -78 -47,20 10 31,8 5 -31,-8 37 16,8 -10 -1,-8 -21 -15,-8 47 0,-8 0 32,-20 21 -32,-8 -15 15,-4 15 -15,-4 0 16,-12 16 -16,-8 16 31,-8 27 -31,0 26 0,8 -22 31,-8 -20 -31,-12 -11 0,8 -16 16,-12 -10 -16,0 20 31,-24 -31 -31,-8 11 0,-20 15 16,-12 -5 -16,-8 -31 31,8 15 -31,12 -26 16,24 5 -16,8 0 15,16 -21 -15,4 -10 32,16 10 -32,-4 -37 0,0 5 30,52 -68 -30,-36 100 0,0 0 31,0 0 -31</inkml:trace>
    </iact:actionData>
  </iact:action>
  <iact:action type="add" startTime="129645">
    <iact:property name="dataType"/>
    <iact:actionData xml:id="d56">
      <inkml:trace xmlns:inkml="http://www.w3.org/2003/InkML" xml:id="stk56" contextRef="#ctx0" brushRef="#br0">1314 23322 0,'0'0'15,"0"0"-15,0 0 31,0 0 -31,0 0 16,0 0 -16,0 0 0,0 0 0,104 80 47,-60 -80 -47,4 10 0,-8 -26 31,4 16 -31,-4 11 0,0 -16 16,-4 -1 -1,-4 -47 -15,-12 1 16,-8 -12 -16,12 -15 31,-20 15 -31,-8 -31 0,-16 11 32,-12 -17 -32,0 11 0,-20 27 31,-4 10 -31,16 6 0,-8 20 15,0 11 -15,-4 11 32,0 -11 -32,8 6 0,8 25 31,8 -9 -31,8 15 0,-4 -11 31,-28 33 -31,-12 -12 0,64 -31 31,0 0 -31,0 0 0</inkml:trace>
    </iact:actionData>
  </iact:action>
  <iact:action type="add" startTime="131000">
    <iact:property name="dataType"/>
    <iact:actionData xml:id="d57">
      <inkml:trace xmlns:inkml="http://www.w3.org/2003/InkML" xml:id="stk57" contextRef="#ctx0" brushRef="#br0">3286 20754 0,'0'0'16,"68"121"-16,-24 22 31,-12 -6 -31,12 17 15,-4 -17 -15,0 -10 0,0 -16 32,-16 -16 -32,4 -5 0,0 -74 31,-28 -16 -31,0 0 0,0 0 0</inkml:trace>
    </iact:actionData>
  </iact:action>
  <iact:action type="add" startTime="131499">
    <iact:property name="dataType"/>
    <iact:actionData xml:id="d58">
      <inkml:trace xmlns:inkml="http://www.w3.org/2003/InkML" xml:id="stk58" contextRef="#ctx0" brushRef="#br0">3666 22181 0,'0'0'16,"0"0"-16,-112 79 15,52 -21 -15,-8 11 31,0 10 -31,-8 21 16,-4 6 -16,24 21 16,24 16 -16,4 36 31,24 1 -31,0 5 0,8 21 31,20 -10 -31,-12 -11 0,4 -6 16,12 17 -16,8 0 31,12 -22 -31,-4 -37 0,12 11 31,8 -31 -31,0 15 0,4 -32 32,-8 -10 -32,0 -27 0,0 -31 15,-4 -32 -15,4 -26 35,0 -17 -35,16 -20 0,-8 -27 32,4 -10 -32,-8 -11 0,0 -43 31,0 -20 -31,-8 -21 0,-16 4 31,-12 -4 -31,0 15 0,8 -26 31,-4 0 -31,0 10 0,-8 32 16,-16 22 -16,-8 -12 31,12 -25 -31,-28 10 0,8 21 32,-8 42 -32,0 -5 0,-20 32 15,-4 -1 -15,0 17 31,-8 0 -31,4 31 0,8 -10 32,-8 15 -32,-20 -10 0,-20 -5 31,0 -6 -31,8 22 0,24 10 16,-4 37 -16,-4 32 31,20 47 -31,40 -100 15,0 0 -15,0 0 0</inkml:trace>
    </iact:actionData>
  </iact:action>
  <iact:action type="add" startTime="132689">
    <iact:property name="dataType"/>
    <iact:actionData xml:id="d59">
      <inkml:trace xmlns:inkml="http://www.w3.org/2003/InkML" xml:id="stk59" contextRef="#ctx0" brushRef="#br0">3686 22899 0,'0'0'32,"0"0"-32,-56 143 0,64 -42 15,-36 -43 -15,0 0 16,16 -5 -16,-12 5 31,24 -21 -31,-8 10 16,28 54 -16,-8 -27 15,16 21 -15,-8 21 32,4 -26 -32,0 -27 0,-4 -4 30,4 -22 -30,0 -6 0,-4 6 31,4 -16 -31,-12 -15 0,4 -6 16,-4 -16 -16,4 -21 31,8 -11 -31,-16 -5 0,20 16 31,-28 -5 -31,4 -5 0,4 -27 32,-4 -6 -32,0 1 0,4 0 15,8 10 -15,-4 0 31,-12 17 -31,-4 -1 16,-4 26 -16,12 -10 16,-4 -10 -16,4 20 31,-16 -36 -31,0 -1 0,4 6 31,-8 5 -31,0 1 0,8 -7 16,4 12 -16,-12 10 31,12 -11 -31,4 22 0,-12 26 31,8 -5 -31,-8 -22 0,0 32 0,-4 -5 32,0 0 -32,4 -10 0,-4 10 31,-8 -16 -31,4 16 0,12 -16 31,8 32 -31,0 -16 0,0 0 16,0 0 -16</inkml:trace>
    </iact:actionData>
  </iact:action>
  <iact:action type="add" startTime="150822">
    <iact:property name="dataType"/>
    <iact:actionData xml:id="d60">
      <inkml:trace xmlns:inkml="http://www.w3.org/2003/InkML" xml:id="stk60" contextRef="#ctx0" brushRef="#br1">3714 17873 0,'-92'254'31,"92"-254"-31,0 0 0,-68 -32 32,40 -5 -32,4 -16 15,0 -36 -15,4 9 16,0 -10 -16,-4 27 31,-8 5 -31,0 10 16,-16 -10 -16,4 27 15,-16 -1 -15,-16 0 16,-16 -10 -16,12 15 31,8 6 -31,12 27 16,-4 4 -16,4 11 15,-12 -10 -15,-24 5 32,8 15 -32,8 -20 0,20 -6 15,12 6 -15,4 21 32,8 -1 -32,4 17 15,8 -22 -15,-4 17 16,12 36 -16,4 16 31,-4 26 -31,-12 22 0,-4 -5 31,8 -22 -31,0 -16 0,-4 11 32,4 -5 -32,16 42 0,4 5 15,0 16 -15,4 -31 30,8 20 -30,4 -15 16,12 0 -16,4 31 16,8 -15 -16,-4 -27 15,4 -5 -15,12 -22 32,0 12 -32,-4 -12 15,0 12 -15,4 9 16,20 7 -16,8 -33 31,28 -10 -31,-4 -21 0,4 -11 31,-12 0 -31,0 -11 0,4 1 32,24 -22 -32,-8 6 0,0 -32 15,-24 0 -15,-8 -32 31,-4 -26 -31,4 -26 0,-4 -22 32,4 -16 -32,-4 -4 0,0 -86 31,-16 -26 -31,-16 16 0,-8 27 16,-16 -6 -16,-4 -26 31,-16 -22 -31,-8 33 0,-16 -12 31,0 -25 -31,-16 10 0,-8 5 31,-48 -53 -31,-72 32 0,-24 79 32,-40 85 -32,0 106 0,-64 110 15,296 -121 -15,0 0 0,0 0 31</inkml:trace>
    </iact:actionData>
  </iact:action>
  <iact:action type="add" startTime="152195">
    <iact:property name="dataType"/>
    <iact:actionData xml:id="d61">
      <inkml:trace xmlns:inkml="http://www.w3.org/2003/InkML" xml:id="stk61" contextRef="#ctx0" brushRef="#br1">2310 20754 0,'0'0'16,"0"0"-16,0 0 31,0 0 -31,0 0 0,-72 5 16,60 21 -16,0 27 31,-8 0 -31,8 11 16,-16 -1 -16,12 27 15,-4 -48 -15,-4 48 16,0 10 0,-4 -20 -16,0 36 15,-4 -10 -15,12 -11 32,0 -16 -32,4 -5 15,8 -53 -15,-4 27 16,4 -43 -16,0 0 0,4 -5 31,8 0 -31,4 -84 31,4 26 -31,4 -59 0,4 -20 16,8 -27 -16,0 0 31,12 -15 -31,-4 -1 16,0 21 -16,-12 32 15,0 16 -15,0 37 32,-16 11 -32,-12 52 0,-4 11 0,4 85 15,-24 5 17,-12 16 -32,4 15 15,-12 32 -15,-4 1 16,0 4 -16,-4 22 31,8 37 -31,12 -59 0,12 -26 31,16 -15 -31,0 -54 0,4 -10 32,4 -11 -32,0 -5 0,-8 -21 15,8 16 -15,-12 10 31,24 -16 -31,-12 -26 0,0 0 32,0 0 -32</inkml:trace>
    </iact:actionData>
  </iact:action>
  <iact:action type="add" startTime="153114">
    <iact:property name="dataType"/>
    <iact:actionData xml:id="d62">
      <inkml:trace xmlns:inkml="http://www.w3.org/2003/InkML" xml:id="stk62" contextRef="#ctx0" brushRef="#br1">2298 22709 0,'0'0'16,"0"0"-16,0 0 16,-68 -164 -16,44 127 31,-12 -15 -31,4 9 0,-8 -25 31,12 20 -31,-12 6 16,12 21 -16,-16 -22 15,12 -15 -15,4 21 32,0 27 -32,-4 -1 0,-4 22 15,-8 -6 -15,-8 16 31,-4 -26 -31,12 10 16,4 27 -16,0 -1 16,-24 -9 -16,8 9 31,-12 17 -31,-4 15 0,-4 6 16,16 10 -16,0 0 30,12 1 -30,8 -1 0,0 6 31,0 10 -31,8 -16 0,-8 11 31,0 26 -31,-12 32 0,8 -5 16,4 10 -16,0 -42 31,4 -11 -31,4 17 16,4 10 -16,8 15 15,12 17 -15,8 -1 32,8 6 -32,4 -37 0,4 -5 31,-4 -22 -31,20 6 0,0 -1 16,24 6 -16,-4 -15 31,0 -17 -31,4 -16 15,-4 -10 -15,4 5 16,12 16 -16,-12 6 31,0 -22 -31,4 -27 0,12 -4 16,16 -17 -16,24 22 31,-8 -11 -31,-28 -10 0,-12 -6 31,-16 16 -31,8 -16 0,16 6 32,12 -27 -32,-4 -31 0,-4 -11 15,-16 -11 -15,-4 0 32,4 -10 -32,-8 0 15,0 -1 -15,-8 1 16,4 -21 -16,4 -1 20,24 -31 -20,-16 -42 0,-4 5 31,-16 26 -31,-8 11 0,-8 -32 16,-8 -21 -16,-4 16 31,-4 -11 -31,4 32 16,0 11 -16,-12 15 15,-4 -10 -15,0 32 32,-4 -11 -32,-4 21 0,4 5 31,-8 6 -31,8 5 0,-12 0 31,4 16 -31,-8 -6 0,0 17 16,8 -22 -16,-12 -26 31,-16 -5 -31,4 26 0,-12 15 31,-16 1 -31,0 11 0,-8 -1 32,-4 22 -32,4 10 0,-28 5 15,-56 43 -15,-48 21 31,208 -53 -31,0 0 0,0 0 0</inkml:trace>
    </iact:actionData>
  </iact:action>
  <iact:action type="add" startTime="157501">
    <iact:property name="dataType"/>
    <iact:actionData xml:id="d63">
      <inkml:trace xmlns:inkml="http://www.w3.org/2003/InkML" xml:id="stk63" contextRef="#ctx0" brushRef="#br1">634 16372 0,'-60'154'31,"60"-154"-31,0 0 16,40 227 -16,8 -95 15,32 32 1,0 16 -16,4 10 16,4 11 -16,20 36 31,32 70 -31,12 21 0,8 5 29,-8 -6 -29,16 6 0,16 21 31,12 11 -31,-12 -6 0,16 17 32,-20 -43 -32,-12 -16 0,24 5 15,12 1 -15,-20 -28 32,0 12 -32,-20 -43 0,-16 -10 31,-8 -27 -31,8 6 0,-24 -38 31,-12 -10 -31,-24 -26 0,-28 -53 16,-4 -6 -16,-20 -47 31,8 -69 -31,-44 16 16,0 0 -16,0 0 0</inkml:trace>
    </iact:actionData>
  </iact:action>
  <iact:action type="add" startTime="158279">
    <iact:property name="dataType"/>
    <iact:actionData xml:id="d64">
      <inkml:trace xmlns:inkml="http://www.w3.org/2003/InkML" xml:id="stk64" contextRef="#ctx0" brushRef="#br1">4894 16600 0,'0'0'31,"-76"89"-31,28 7 0,-8 9 32,-16 33 -32,-4 15 15,-28 16 -15,-12 -37 16,-8 16 -16,0 27 31,-8 57 -31,-8 27 0,-16 -32 31,12 22 -31,12 31 0,-4 -21 16,-44 26 -16,20 38 31,12 -33 -31,16 -41 16,-36 31 -16,-4 21 16,16 -5 -16,-28 26 31,0 -26 -31,32 -37 0,28 -10 15,-8 10 -15,-28 -16 32,4 -26 -32,40 5 15,32 -27 -15,-4 -5 16,-16 -52 -16,-8 10 31,8 10 -31,20 6 0,20 -37 31,-8 -21 -31,-8 -22 0,-20 1 31,100 -85 -31,0 0 0,0 0 0</inkml:trace>
    </iact:actionData>
  </iact:action>
  <iact:action type="add" startTime="158280">
    <iact:property name="dataType"/>
    <iact:actionData xml:id="d65">
      <inkml:trace xmlns:inkml="http://www.w3.org/2003/InkML" xml:id="stk65" contextRef="#ctx0" brushRef="#brinv">0 0 0</inkml:trace>
    </iact:actionData>
  </iact:action>
  <iact:action type="add" startTime="158281">
    <iact:property name="dataType"/>
    <iact:actionData xml:id="d66">
      <inkml:trace xmlns:inkml="http://www.w3.org/2003/InkML" xml:id="stk66" contextRef="#ctx0" brushRef="#brinv">28660 26820 0</inkml:trace>
    </iact:actionData>
  </iact:action>
</iact:action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D677E230-58DD-43ED-96A1-552DDAB53532}" type="datetimeFigureOut">
              <a:rPr lang="en-US" smtClean="0"/>
              <a:pPr/>
              <a:t>7/26/19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841221E5-7225-48EB-A4EE-420E7BFCF70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6699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ltGray">
          <a:xfrm>
            <a:off x="11579384" y="5638800"/>
            <a:ext cx="609441" cy="1219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 bwMode="gray">
          <a:xfrm>
            <a:off x="11274663" y="5638800"/>
            <a:ext cx="304721" cy="1219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 bwMode="ltGray">
          <a:xfrm>
            <a:off x="1218883" y="0"/>
            <a:ext cx="60944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11" name="Rectangle 10"/>
          <p:cNvSpPr/>
          <p:nvPr/>
        </p:nvSpPr>
        <p:spPr bwMode="gray">
          <a:xfrm>
            <a:off x="0" y="0"/>
            <a:ext cx="1218883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12" name="Rectangle 11"/>
          <p:cNvSpPr/>
          <p:nvPr/>
        </p:nvSpPr>
        <p:spPr bwMode="ltGray">
          <a:xfrm>
            <a:off x="0" y="5638800"/>
            <a:ext cx="12188825" cy="1219200"/>
          </a:xfrm>
          <a:prstGeom prst="rect">
            <a:avLst/>
          </a:prstGeom>
          <a:solidFill>
            <a:schemeClr val="accent1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cxnSp>
        <p:nvCxnSpPr>
          <p:cNvPr id="13" name="Straight Connector 12"/>
          <p:cNvCxnSpPr/>
          <p:nvPr/>
        </p:nvCxnSpPr>
        <p:spPr bwMode="white">
          <a:xfrm>
            <a:off x="11573293" y="5638800"/>
            <a:ext cx="0" cy="12192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 bwMode="black">
          <a:xfrm>
            <a:off x="0" y="5643132"/>
            <a:ext cx="1216152" cy="1214868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cxnSp>
        <p:nvCxnSpPr>
          <p:cNvPr id="15" name="Straight Connector 14"/>
          <p:cNvCxnSpPr/>
          <p:nvPr/>
        </p:nvCxnSpPr>
        <p:spPr bwMode="white">
          <a:xfrm>
            <a:off x="1218884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 bwMode="white">
          <a:xfrm>
            <a:off x="0" y="5631204"/>
            <a:ext cx="1828325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Pi"/>
          <p:cNvSpPr>
            <a:spLocks/>
          </p:cNvSpPr>
          <p:nvPr/>
        </p:nvSpPr>
        <p:spPr bwMode="white">
          <a:xfrm>
            <a:off x="276462" y="6032500"/>
            <a:ext cx="593189" cy="519176"/>
          </a:xfrm>
          <a:custGeom>
            <a:avLst/>
            <a:gdLst>
              <a:gd name="T0" fmla="*/ 411 w 426"/>
              <a:gd name="T1" fmla="*/ 0 h 372"/>
              <a:gd name="T2" fmla="*/ 90 w 426"/>
              <a:gd name="T3" fmla="*/ 0 h 372"/>
              <a:gd name="T4" fmla="*/ 3 w 426"/>
              <a:gd name="T5" fmla="*/ 64 h 372"/>
              <a:gd name="T6" fmla="*/ 12 w 426"/>
              <a:gd name="T7" fmla="*/ 83 h 372"/>
              <a:gd name="T8" fmla="*/ 17 w 426"/>
              <a:gd name="T9" fmla="*/ 83 h 372"/>
              <a:gd name="T10" fmla="*/ 31 w 426"/>
              <a:gd name="T11" fmla="*/ 73 h 372"/>
              <a:gd name="T12" fmla="*/ 90 w 426"/>
              <a:gd name="T13" fmla="*/ 30 h 372"/>
              <a:gd name="T14" fmla="*/ 131 w 426"/>
              <a:gd name="T15" fmla="*/ 30 h 372"/>
              <a:gd name="T16" fmla="*/ 61 w 426"/>
              <a:gd name="T17" fmla="*/ 334 h 372"/>
              <a:gd name="T18" fmla="*/ 61 w 426"/>
              <a:gd name="T19" fmla="*/ 355 h 372"/>
              <a:gd name="T20" fmla="*/ 72 w 426"/>
              <a:gd name="T21" fmla="*/ 359 h 372"/>
              <a:gd name="T22" fmla="*/ 83 w 426"/>
              <a:gd name="T23" fmla="*/ 355 h 372"/>
              <a:gd name="T24" fmla="*/ 161 w 426"/>
              <a:gd name="T25" fmla="*/ 30 h 372"/>
              <a:gd name="T26" fmla="*/ 272 w 426"/>
              <a:gd name="T27" fmla="*/ 30 h 372"/>
              <a:gd name="T28" fmla="*/ 253 w 426"/>
              <a:gd name="T29" fmla="*/ 270 h 372"/>
              <a:gd name="T30" fmla="*/ 277 w 426"/>
              <a:gd name="T31" fmla="*/ 355 h 372"/>
              <a:gd name="T32" fmla="*/ 322 w 426"/>
              <a:gd name="T33" fmla="*/ 372 h 372"/>
              <a:gd name="T34" fmla="*/ 335 w 426"/>
              <a:gd name="T35" fmla="*/ 371 h 372"/>
              <a:gd name="T36" fmla="*/ 417 w 426"/>
              <a:gd name="T37" fmla="*/ 280 h 372"/>
              <a:gd name="T38" fmla="*/ 406 w 426"/>
              <a:gd name="T39" fmla="*/ 262 h 372"/>
              <a:gd name="T40" fmla="*/ 388 w 426"/>
              <a:gd name="T41" fmla="*/ 273 h 372"/>
              <a:gd name="T42" fmla="*/ 331 w 426"/>
              <a:gd name="T43" fmla="*/ 341 h 372"/>
              <a:gd name="T44" fmla="*/ 298 w 426"/>
              <a:gd name="T45" fmla="*/ 333 h 372"/>
              <a:gd name="T46" fmla="*/ 283 w 426"/>
              <a:gd name="T47" fmla="*/ 272 h 372"/>
              <a:gd name="T48" fmla="*/ 302 w 426"/>
              <a:gd name="T49" fmla="*/ 30 h 372"/>
              <a:gd name="T50" fmla="*/ 411 w 426"/>
              <a:gd name="T51" fmla="*/ 30 h 372"/>
              <a:gd name="T52" fmla="*/ 426 w 426"/>
              <a:gd name="T53" fmla="*/ 15 h 372"/>
              <a:gd name="T54" fmla="*/ 411 w 426"/>
              <a:gd name="T55" fmla="*/ 0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26" h="372">
                <a:moveTo>
                  <a:pt x="411" y="0"/>
                </a:moveTo>
                <a:cubicBezTo>
                  <a:pt x="90" y="0"/>
                  <a:pt x="90" y="0"/>
                  <a:pt x="90" y="0"/>
                </a:cubicBezTo>
                <a:cubicBezTo>
                  <a:pt x="25" y="0"/>
                  <a:pt x="4" y="61"/>
                  <a:pt x="3" y="64"/>
                </a:cubicBezTo>
                <a:cubicBezTo>
                  <a:pt x="0" y="71"/>
                  <a:pt x="4" y="80"/>
                  <a:pt x="12" y="83"/>
                </a:cubicBezTo>
                <a:cubicBezTo>
                  <a:pt x="14" y="83"/>
                  <a:pt x="15" y="83"/>
                  <a:pt x="17" y="83"/>
                </a:cubicBezTo>
                <a:cubicBezTo>
                  <a:pt x="23" y="83"/>
                  <a:pt x="29" y="80"/>
                  <a:pt x="31" y="73"/>
                </a:cubicBezTo>
                <a:cubicBezTo>
                  <a:pt x="31" y="73"/>
                  <a:pt x="46" y="30"/>
                  <a:pt x="90" y="30"/>
                </a:cubicBezTo>
                <a:cubicBezTo>
                  <a:pt x="131" y="30"/>
                  <a:pt x="131" y="30"/>
                  <a:pt x="131" y="30"/>
                </a:cubicBezTo>
                <a:cubicBezTo>
                  <a:pt x="129" y="83"/>
                  <a:pt x="118" y="274"/>
                  <a:pt x="61" y="334"/>
                </a:cubicBezTo>
                <a:cubicBezTo>
                  <a:pt x="55" y="340"/>
                  <a:pt x="55" y="350"/>
                  <a:pt x="61" y="355"/>
                </a:cubicBezTo>
                <a:cubicBezTo>
                  <a:pt x="64" y="358"/>
                  <a:pt x="68" y="359"/>
                  <a:pt x="72" y="359"/>
                </a:cubicBezTo>
                <a:cubicBezTo>
                  <a:pt x="76" y="359"/>
                  <a:pt x="80" y="358"/>
                  <a:pt x="83" y="355"/>
                </a:cubicBezTo>
                <a:cubicBezTo>
                  <a:pt x="148" y="286"/>
                  <a:pt x="159" y="84"/>
                  <a:pt x="161" y="30"/>
                </a:cubicBezTo>
                <a:cubicBezTo>
                  <a:pt x="272" y="30"/>
                  <a:pt x="272" y="30"/>
                  <a:pt x="272" y="30"/>
                </a:cubicBezTo>
                <a:cubicBezTo>
                  <a:pt x="253" y="270"/>
                  <a:pt x="253" y="270"/>
                  <a:pt x="253" y="270"/>
                </a:cubicBezTo>
                <a:cubicBezTo>
                  <a:pt x="253" y="272"/>
                  <a:pt x="248" y="327"/>
                  <a:pt x="277" y="355"/>
                </a:cubicBezTo>
                <a:cubicBezTo>
                  <a:pt x="289" y="366"/>
                  <a:pt x="304" y="372"/>
                  <a:pt x="322" y="372"/>
                </a:cubicBezTo>
                <a:cubicBezTo>
                  <a:pt x="326" y="372"/>
                  <a:pt x="330" y="372"/>
                  <a:pt x="335" y="371"/>
                </a:cubicBezTo>
                <a:cubicBezTo>
                  <a:pt x="398" y="362"/>
                  <a:pt x="416" y="283"/>
                  <a:pt x="417" y="280"/>
                </a:cubicBezTo>
                <a:cubicBezTo>
                  <a:pt x="419" y="271"/>
                  <a:pt x="414" y="264"/>
                  <a:pt x="406" y="262"/>
                </a:cubicBezTo>
                <a:cubicBezTo>
                  <a:pt x="398" y="260"/>
                  <a:pt x="390" y="265"/>
                  <a:pt x="388" y="273"/>
                </a:cubicBezTo>
                <a:cubicBezTo>
                  <a:pt x="388" y="274"/>
                  <a:pt x="373" y="335"/>
                  <a:pt x="331" y="341"/>
                </a:cubicBezTo>
                <a:cubicBezTo>
                  <a:pt x="316" y="343"/>
                  <a:pt x="306" y="341"/>
                  <a:pt x="298" y="333"/>
                </a:cubicBezTo>
                <a:cubicBezTo>
                  <a:pt x="282" y="318"/>
                  <a:pt x="282" y="284"/>
                  <a:pt x="283" y="272"/>
                </a:cubicBezTo>
                <a:cubicBezTo>
                  <a:pt x="302" y="30"/>
                  <a:pt x="302" y="30"/>
                  <a:pt x="302" y="30"/>
                </a:cubicBezTo>
                <a:cubicBezTo>
                  <a:pt x="411" y="30"/>
                  <a:pt x="411" y="30"/>
                  <a:pt x="411" y="30"/>
                </a:cubicBezTo>
                <a:cubicBezTo>
                  <a:pt x="419" y="30"/>
                  <a:pt x="426" y="24"/>
                  <a:pt x="426" y="15"/>
                </a:cubicBezTo>
                <a:cubicBezTo>
                  <a:pt x="426" y="7"/>
                  <a:pt x="419" y="0"/>
                  <a:pt x="411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  <a:extLst/>
        </p:spPr>
        <p:txBody>
          <a:bodyPr vert="horz" wrap="square" lIns="121899" tIns="60949" rIns="121899" bIns="60949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28669" y="1600200"/>
            <a:ext cx="8329031" cy="2680127"/>
          </a:xfrm>
        </p:spPr>
        <p:txBody>
          <a:bodyPr>
            <a:no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28669" y="4344915"/>
            <a:ext cx="7516442" cy="1116085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32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C2C6F8EA-316C-41DE-B9A4-EDCC3A85ED9A}" type="datetimeFigureOut">
              <a:rPr lang="en-US" smtClean="0"/>
              <a:pPr/>
              <a:t>7/26/19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66412" y="6356351"/>
            <a:ext cx="609441" cy="365125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7DC1BBB0-96F0-4077-A278-0F3FB5C104D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955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7/26/19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40880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black">
          <a:xfrm>
            <a:off x="11884104" y="0"/>
            <a:ext cx="304721" cy="6858000"/>
          </a:xfrm>
          <a:prstGeom prst="rect">
            <a:avLst/>
          </a:pr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8" name="Rectangle 7"/>
          <p:cNvSpPr/>
          <p:nvPr/>
        </p:nvSpPr>
        <p:spPr bwMode="ltGray">
          <a:xfrm>
            <a:off x="617143" y="0"/>
            <a:ext cx="60944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 bwMode="gray">
          <a:xfrm>
            <a:off x="0" y="0"/>
            <a:ext cx="609441" cy="6858000"/>
          </a:xfrm>
          <a:prstGeom prst="rect">
            <a:avLst/>
          </a:prstGeom>
          <a:solidFill>
            <a:schemeClr val="accent1">
              <a:lumMod val="75000"/>
              <a:alpha val="8784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 bwMode="black">
          <a:xfrm>
            <a:off x="617143" y="736219"/>
            <a:ext cx="609441" cy="609600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cxnSp>
        <p:nvCxnSpPr>
          <p:cNvPr id="11" name="Straight Connector 10"/>
          <p:cNvCxnSpPr/>
          <p:nvPr/>
        </p:nvCxnSpPr>
        <p:spPr bwMode="white">
          <a:xfrm>
            <a:off x="617143" y="736219"/>
            <a:ext cx="60944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 bwMode="white">
          <a:xfrm>
            <a:off x="617143" y="1345819"/>
            <a:ext cx="60944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i"/>
          <p:cNvSpPr>
            <a:spLocks/>
          </p:cNvSpPr>
          <p:nvPr/>
        </p:nvSpPr>
        <p:spPr bwMode="white">
          <a:xfrm rot="5400000">
            <a:off x="756095" y="898102"/>
            <a:ext cx="336023" cy="294097"/>
          </a:xfrm>
          <a:custGeom>
            <a:avLst/>
            <a:gdLst>
              <a:gd name="T0" fmla="*/ 411 w 426"/>
              <a:gd name="T1" fmla="*/ 0 h 372"/>
              <a:gd name="T2" fmla="*/ 90 w 426"/>
              <a:gd name="T3" fmla="*/ 0 h 372"/>
              <a:gd name="T4" fmla="*/ 3 w 426"/>
              <a:gd name="T5" fmla="*/ 64 h 372"/>
              <a:gd name="T6" fmla="*/ 12 w 426"/>
              <a:gd name="T7" fmla="*/ 83 h 372"/>
              <a:gd name="T8" fmla="*/ 17 w 426"/>
              <a:gd name="T9" fmla="*/ 83 h 372"/>
              <a:gd name="T10" fmla="*/ 31 w 426"/>
              <a:gd name="T11" fmla="*/ 73 h 372"/>
              <a:gd name="T12" fmla="*/ 90 w 426"/>
              <a:gd name="T13" fmla="*/ 30 h 372"/>
              <a:gd name="T14" fmla="*/ 131 w 426"/>
              <a:gd name="T15" fmla="*/ 30 h 372"/>
              <a:gd name="T16" fmla="*/ 61 w 426"/>
              <a:gd name="T17" fmla="*/ 334 h 372"/>
              <a:gd name="T18" fmla="*/ 61 w 426"/>
              <a:gd name="T19" fmla="*/ 355 h 372"/>
              <a:gd name="T20" fmla="*/ 72 w 426"/>
              <a:gd name="T21" fmla="*/ 359 h 372"/>
              <a:gd name="T22" fmla="*/ 83 w 426"/>
              <a:gd name="T23" fmla="*/ 355 h 372"/>
              <a:gd name="T24" fmla="*/ 161 w 426"/>
              <a:gd name="T25" fmla="*/ 30 h 372"/>
              <a:gd name="T26" fmla="*/ 272 w 426"/>
              <a:gd name="T27" fmla="*/ 30 h 372"/>
              <a:gd name="T28" fmla="*/ 253 w 426"/>
              <a:gd name="T29" fmla="*/ 270 h 372"/>
              <a:gd name="T30" fmla="*/ 277 w 426"/>
              <a:gd name="T31" fmla="*/ 355 h 372"/>
              <a:gd name="T32" fmla="*/ 322 w 426"/>
              <a:gd name="T33" fmla="*/ 372 h 372"/>
              <a:gd name="T34" fmla="*/ 335 w 426"/>
              <a:gd name="T35" fmla="*/ 371 h 372"/>
              <a:gd name="T36" fmla="*/ 417 w 426"/>
              <a:gd name="T37" fmla="*/ 280 h 372"/>
              <a:gd name="T38" fmla="*/ 406 w 426"/>
              <a:gd name="T39" fmla="*/ 262 h 372"/>
              <a:gd name="T40" fmla="*/ 388 w 426"/>
              <a:gd name="T41" fmla="*/ 273 h 372"/>
              <a:gd name="T42" fmla="*/ 331 w 426"/>
              <a:gd name="T43" fmla="*/ 341 h 372"/>
              <a:gd name="T44" fmla="*/ 298 w 426"/>
              <a:gd name="T45" fmla="*/ 333 h 372"/>
              <a:gd name="T46" fmla="*/ 283 w 426"/>
              <a:gd name="T47" fmla="*/ 272 h 372"/>
              <a:gd name="T48" fmla="*/ 302 w 426"/>
              <a:gd name="T49" fmla="*/ 30 h 372"/>
              <a:gd name="T50" fmla="*/ 411 w 426"/>
              <a:gd name="T51" fmla="*/ 30 h 372"/>
              <a:gd name="T52" fmla="*/ 426 w 426"/>
              <a:gd name="T53" fmla="*/ 15 h 372"/>
              <a:gd name="T54" fmla="*/ 411 w 426"/>
              <a:gd name="T55" fmla="*/ 0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26" h="372">
                <a:moveTo>
                  <a:pt x="411" y="0"/>
                </a:moveTo>
                <a:cubicBezTo>
                  <a:pt x="90" y="0"/>
                  <a:pt x="90" y="0"/>
                  <a:pt x="90" y="0"/>
                </a:cubicBezTo>
                <a:cubicBezTo>
                  <a:pt x="25" y="0"/>
                  <a:pt x="4" y="61"/>
                  <a:pt x="3" y="64"/>
                </a:cubicBezTo>
                <a:cubicBezTo>
                  <a:pt x="0" y="71"/>
                  <a:pt x="4" y="80"/>
                  <a:pt x="12" y="83"/>
                </a:cubicBezTo>
                <a:cubicBezTo>
                  <a:pt x="14" y="83"/>
                  <a:pt x="15" y="83"/>
                  <a:pt x="17" y="83"/>
                </a:cubicBezTo>
                <a:cubicBezTo>
                  <a:pt x="23" y="83"/>
                  <a:pt x="29" y="80"/>
                  <a:pt x="31" y="73"/>
                </a:cubicBezTo>
                <a:cubicBezTo>
                  <a:pt x="31" y="73"/>
                  <a:pt x="46" y="30"/>
                  <a:pt x="90" y="30"/>
                </a:cubicBezTo>
                <a:cubicBezTo>
                  <a:pt x="131" y="30"/>
                  <a:pt x="131" y="30"/>
                  <a:pt x="131" y="30"/>
                </a:cubicBezTo>
                <a:cubicBezTo>
                  <a:pt x="129" y="83"/>
                  <a:pt x="118" y="274"/>
                  <a:pt x="61" y="334"/>
                </a:cubicBezTo>
                <a:cubicBezTo>
                  <a:pt x="55" y="340"/>
                  <a:pt x="55" y="350"/>
                  <a:pt x="61" y="355"/>
                </a:cubicBezTo>
                <a:cubicBezTo>
                  <a:pt x="64" y="358"/>
                  <a:pt x="68" y="359"/>
                  <a:pt x="72" y="359"/>
                </a:cubicBezTo>
                <a:cubicBezTo>
                  <a:pt x="76" y="359"/>
                  <a:pt x="80" y="358"/>
                  <a:pt x="83" y="355"/>
                </a:cubicBezTo>
                <a:cubicBezTo>
                  <a:pt x="148" y="286"/>
                  <a:pt x="159" y="84"/>
                  <a:pt x="161" y="30"/>
                </a:cubicBezTo>
                <a:cubicBezTo>
                  <a:pt x="272" y="30"/>
                  <a:pt x="272" y="30"/>
                  <a:pt x="272" y="30"/>
                </a:cubicBezTo>
                <a:cubicBezTo>
                  <a:pt x="253" y="270"/>
                  <a:pt x="253" y="270"/>
                  <a:pt x="253" y="270"/>
                </a:cubicBezTo>
                <a:cubicBezTo>
                  <a:pt x="253" y="272"/>
                  <a:pt x="248" y="327"/>
                  <a:pt x="277" y="355"/>
                </a:cubicBezTo>
                <a:cubicBezTo>
                  <a:pt x="289" y="366"/>
                  <a:pt x="304" y="372"/>
                  <a:pt x="322" y="372"/>
                </a:cubicBezTo>
                <a:cubicBezTo>
                  <a:pt x="326" y="372"/>
                  <a:pt x="330" y="372"/>
                  <a:pt x="335" y="371"/>
                </a:cubicBezTo>
                <a:cubicBezTo>
                  <a:pt x="398" y="362"/>
                  <a:pt x="416" y="283"/>
                  <a:pt x="417" y="280"/>
                </a:cubicBezTo>
                <a:cubicBezTo>
                  <a:pt x="419" y="271"/>
                  <a:pt x="414" y="264"/>
                  <a:pt x="406" y="262"/>
                </a:cubicBezTo>
                <a:cubicBezTo>
                  <a:pt x="398" y="260"/>
                  <a:pt x="390" y="265"/>
                  <a:pt x="388" y="273"/>
                </a:cubicBezTo>
                <a:cubicBezTo>
                  <a:pt x="388" y="274"/>
                  <a:pt x="373" y="335"/>
                  <a:pt x="331" y="341"/>
                </a:cubicBezTo>
                <a:cubicBezTo>
                  <a:pt x="316" y="343"/>
                  <a:pt x="306" y="341"/>
                  <a:pt x="298" y="333"/>
                </a:cubicBezTo>
                <a:cubicBezTo>
                  <a:pt x="282" y="318"/>
                  <a:pt x="282" y="284"/>
                  <a:pt x="283" y="272"/>
                </a:cubicBezTo>
                <a:cubicBezTo>
                  <a:pt x="302" y="30"/>
                  <a:pt x="302" y="30"/>
                  <a:pt x="302" y="30"/>
                </a:cubicBezTo>
                <a:cubicBezTo>
                  <a:pt x="411" y="30"/>
                  <a:pt x="411" y="30"/>
                  <a:pt x="411" y="30"/>
                </a:cubicBezTo>
                <a:cubicBezTo>
                  <a:pt x="419" y="30"/>
                  <a:pt x="426" y="24"/>
                  <a:pt x="426" y="15"/>
                </a:cubicBezTo>
                <a:cubicBezTo>
                  <a:pt x="426" y="7"/>
                  <a:pt x="419" y="0"/>
                  <a:pt x="41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cxnSp>
        <p:nvCxnSpPr>
          <p:cNvPr id="14" name="Straight Connector 13"/>
          <p:cNvCxnSpPr/>
          <p:nvPr/>
        </p:nvCxnSpPr>
        <p:spPr bwMode="white">
          <a:xfrm>
            <a:off x="617143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9612" y="685800"/>
            <a:ext cx="1787526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98613" y="685800"/>
            <a:ext cx="7848599" cy="54864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7/26/19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12817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7/26/19</a:t>
            </a:fld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85532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 bwMode="black">
          <a:xfrm>
            <a:off x="11579384" y="5638800"/>
            <a:ext cx="609441" cy="1219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20" name="Rectangle 19"/>
          <p:cNvSpPr/>
          <p:nvPr/>
        </p:nvSpPr>
        <p:spPr bwMode="gray">
          <a:xfrm>
            <a:off x="11274663" y="5638800"/>
            <a:ext cx="304721" cy="1219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24" name="Rectangle 23"/>
          <p:cNvSpPr/>
          <p:nvPr/>
        </p:nvSpPr>
        <p:spPr bwMode="gray">
          <a:xfrm>
            <a:off x="1216152" y="5638800"/>
            <a:ext cx="609441" cy="1219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21" name="Rectangle 20"/>
          <p:cNvSpPr/>
          <p:nvPr/>
        </p:nvSpPr>
        <p:spPr bwMode="ltGray">
          <a:xfrm>
            <a:off x="0" y="5638800"/>
            <a:ext cx="12188825" cy="1219200"/>
          </a:xfrm>
          <a:prstGeom prst="rect">
            <a:avLst/>
          </a:prstGeom>
          <a:solidFill>
            <a:schemeClr val="accent1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cxnSp>
        <p:nvCxnSpPr>
          <p:cNvPr id="22" name="Straight Connector 21"/>
          <p:cNvCxnSpPr/>
          <p:nvPr/>
        </p:nvCxnSpPr>
        <p:spPr bwMode="white">
          <a:xfrm>
            <a:off x="11573293" y="5638800"/>
            <a:ext cx="0" cy="12192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 bwMode="black">
          <a:xfrm>
            <a:off x="0" y="5643132"/>
            <a:ext cx="1216152" cy="1214868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18" name="Pi"/>
          <p:cNvSpPr>
            <a:spLocks/>
          </p:cNvSpPr>
          <p:nvPr/>
        </p:nvSpPr>
        <p:spPr bwMode="white">
          <a:xfrm>
            <a:off x="276462" y="6032500"/>
            <a:ext cx="593189" cy="519176"/>
          </a:xfrm>
          <a:custGeom>
            <a:avLst/>
            <a:gdLst>
              <a:gd name="T0" fmla="*/ 411 w 426"/>
              <a:gd name="T1" fmla="*/ 0 h 372"/>
              <a:gd name="T2" fmla="*/ 90 w 426"/>
              <a:gd name="T3" fmla="*/ 0 h 372"/>
              <a:gd name="T4" fmla="*/ 3 w 426"/>
              <a:gd name="T5" fmla="*/ 64 h 372"/>
              <a:gd name="T6" fmla="*/ 12 w 426"/>
              <a:gd name="T7" fmla="*/ 83 h 372"/>
              <a:gd name="T8" fmla="*/ 17 w 426"/>
              <a:gd name="T9" fmla="*/ 83 h 372"/>
              <a:gd name="T10" fmla="*/ 31 w 426"/>
              <a:gd name="T11" fmla="*/ 73 h 372"/>
              <a:gd name="T12" fmla="*/ 90 w 426"/>
              <a:gd name="T13" fmla="*/ 30 h 372"/>
              <a:gd name="T14" fmla="*/ 131 w 426"/>
              <a:gd name="T15" fmla="*/ 30 h 372"/>
              <a:gd name="T16" fmla="*/ 61 w 426"/>
              <a:gd name="T17" fmla="*/ 334 h 372"/>
              <a:gd name="T18" fmla="*/ 61 w 426"/>
              <a:gd name="T19" fmla="*/ 355 h 372"/>
              <a:gd name="T20" fmla="*/ 72 w 426"/>
              <a:gd name="T21" fmla="*/ 359 h 372"/>
              <a:gd name="T22" fmla="*/ 83 w 426"/>
              <a:gd name="T23" fmla="*/ 355 h 372"/>
              <a:gd name="T24" fmla="*/ 161 w 426"/>
              <a:gd name="T25" fmla="*/ 30 h 372"/>
              <a:gd name="T26" fmla="*/ 272 w 426"/>
              <a:gd name="T27" fmla="*/ 30 h 372"/>
              <a:gd name="T28" fmla="*/ 253 w 426"/>
              <a:gd name="T29" fmla="*/ 270 h 372"/>
              <a:gd name="T30" fmla="*/ 277 w 426"/>
              <a:gd name="T31" fmla="*/ 355 h 372"/>
              <a:gd name="T32" fmla="*/ 322 w 426"/>
              <a:gd name="T33" fmla="*/ 372 h 372"/>
              <a:gd name="T34" fmla="*/ 335 w 426"/>
              <a:gd name="T35" fmla="*/ 371 h 372"/>
              <a:gd name="T36" fmla="*/ 417 w 426"/>
              <a:gd name="T37" fmla="*/ 280 h 372"/>
              <a:gd name="T38" fmla="*/ 406 w 426"/>
              <a:gd name="T39" fmla="*/ 262 h 372"/>
              <a:gd name="T40" fmla="*/ 388 w 426"/>
              <a:gd name="T41" fmla="*/ 273 h 372"/>
              <a:gd name="T42" fmla="*/ 331 w 426"/>
              <a:gd name="T43" fmla="*/ 341 h 372"/>
              <a:gd name="T44" fmla="*/ 298 w 426"/>
              <a:gd name="T45" fmla="*/ 333 h 372"/>
              <a:gd name="T46" fmla="*/ 283 w 426"/>
              <a:gd name="T47" fmla="*/ 272 h 372"/>
              <a:gd name="T48" fmla="*/ 302 w 426"/>
              <a:gd name="T49" fmla="*/ 30 h 372"/>
              <a:gd name="T50" fmla="*/ 411 w 426"/>
              <a:gd name="T51" fmla="*/ 30 h 372"/>
              <a:gd name="T52" fmla="*/ 426 w 426"/>
              <a:gd name="T53" fmla="*/ 15 h 372"/>
              <a:gd name="T54" fmla="*/ 411 w 426"/>
              <a:gd name="T55" fmla="*/ 0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26" h="372">
                <a:moveTo>
                  <a:pt x="411" y="0"/>
                </a:moveTo>
                <a:cubicBezTo>
                  <a:pt x="90" y="0"/>
                  <a:pt x="90" y="0"/>
                  <a:pt x="90" y="0"/>
                </a:cubicBezTo>
                <a:cubicBezTo>
                  <a:pt x="25" y="0"/>
                  <a:pt x="4" y="61"/>
                  <a:pt x="3" y="64"/>
                </a:cubicBezTo>
                <a:cubicBezTo>
                  <a:pt x="0" y="71"/>
                  <a:pt x="4" y="80"/>
                  <a:pt x="12" y="83"/>
                </a:cubicBezTo>
                <a:cubicBezTo>
                  <a:pt x="14" y="83"/>
                  <a:pt x="15" y="83"/>
                  <a:pt x="17" y="83"/>
                </a:cubicBezTo>
                <a:cubicBezTo>
                  <a:pt x="23" y="83"/>
                  <a:pt x="29" y="80"/>
                  <a:pt x="31" y="73"/>
                </a:cubicBezTo>
                <a:cubicBezTo>
                  <a:pt x="31" y="73"/>
                  <a:pt x="46" y="30"/>
                  <a:pt x="90" y="30"/>
                </a:cubicBezTo>
                <a:cubicBezTo>
                  <a:pt x="131" y="30"/>
                  <a:pt x="131" y="30"/>
                  <a:pt x="131" y="30"/>
                </a:cubicBezTo>
                <a:cubicBezTo>
                  <a:pt x="129" y="83"/>
                  <a:pt x="118" y="274"/>
                  <a:pt x="61" y="334"/>
                </a:cubicBezTo>
                <a:cubicBezTo>
                  <a:pt x="55" y="340"/>
                  <a:pt x="55" y="350"/>
                  <a:pt x="61" y="355"/>
                </a:cubicBezTo>
                <a:cubicBezTo>
                  <a:pt x="64" y="358"/>
                  <a:pt x="68" y="359"/>
                  <a:pt x="72" y="359"/>
                </a:cubicBezTo>
                <a:cubicBezTo>
                  <a:pt x="76" y="359"/>
                  <a:pt x="80" y="358"/>
                  <a:pt x="83" y="355"/>
                </a:cubicBezTo>
                <a:cubicBezTo>
                  <a:pt x="148" y="286"/>
                  <a:pt x="159" y="84"/>
                  <a:pt x="161" y="30"/>
                </a:cubicBezTo>
                <a:cubicBezTo>
                  <a:pt x="272" y="30"/>
                  <a:pt x="272" y="30"/>
                  <a:pt x="272" y="30"/>
                </a:cubicBezTo>
                <a:cubicBezTo>
                  <a:pt x="253" y="270"/>
                  <a:pt x="253" y="270"/>
                  <a:pt x="253" y="270"/>
                </a:cubicBezTo>
                <a:cubicBezTo>
                  <a:pt x="253" y="272"/>
                  <a:pt x="248" y="327"/>
                  <a:pt x="277" y="355"/>
                </a:cubicBezTo>
                <a:cubicBezTo>
                  <a:pt x="289" y="366"/>
                  <a:pt x="304" y="372"/>
                  <a:pt x="322" y="372"/>
                </a:cubicBezTo>
                <a:cubicBezTo>
                  <a:pt x="326" y="372"/>
                  <a:pt x="330" y="372"/>
                  <a:pt x="335" y="371"/>
                </a:cubicBezTo>
                <a:cubicBezTo>
                  <a:pt x="398" y="362"/>
                  <a:pt x="416" y="283"/>
                  <a:pt x="417" y="280"/>
                </a:cubicBezTo>
                <a:cubicBezTo>
                  <a:pt x="419" y="271"/>
                  <a:pt x="414" y="264"/>
                  <a:pt x="406" y="262"/>
                </a:cubicBezTo>
                <a:cubicBezTo>
                  <a:pt x="398" y="260"/>
                  <a:pt x="390" y="265"/>
                  <a:pt x="388" y="273"/>
                </a:cubicBezTo>
                <a:cubicBezTo>
                  <a:pt x="388" y="274"/>
                  <a:pt x="373" y="335"/>
                  <a:pt x="331" y="341"/>
                </a:cubicBezTo>
                <a:cubicBezTo>
                  <a:pt x="316" y="343"/>
                  <a:pt x="306" y="341"/>
                  <a:pt x="298" y="333"/>
                </a:cubicBezTo>
                <a:cubicBezTo>
                  <a:pt x="282" y="318"/>
                  <a:pt x="282" y="284"/>
                  <a:pt x="283" y="272"/>
                </a:cubicBezTo>
                <a:cubicBezTo>
                  <a:pt x="302" y="30"/>
                  <a:pt x="302" y="30"/>
                  <a:pt x="302" y="30"/>
                </a:cubicBezTo>
                <a:cubicBezTo>
                  <a:pt x="411" y="30"/>
                  <a:pt x="411" y="30"/>
                  <a:pt x="411" y="30"/>
                </a:cubicBezTo>
                <a:cubicBezTo>
                  <a:pt x="419" y="30"/>
                  <a:pt x="426" y="24"/>
                  <a:pt x="426" y="15"/>
                </a:cubicBezTo>
                <a:cubicBezTo>
                  <a:pt x="426" y="7"/>
                  <a:pt x="419" y="0"/>
                  <a:pt x="411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  <a:extLst/>
        </p:spPr>
        <p:txBody>
          <a:bodyPr vert="horz" wrap="square" lIns="121899" tIns="60949" rIns="121899" bIns="60949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cxnSp>
        <p:nvCxnSpPr>
          <p:cNvPr id="23" name="Straight Connector 22"/>
          <p:cNvCxnSpPr/>
          <p:nvPr/>
        </p:nvCxnSpPr>
        <p:spPr bwMode="white">
          <a:xfrm>
            <a:off x="1216152" y="5638800"/>
            <a:ext cx="0" cy="12192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 bwMode="black">
          <a:xfrm>
            <a:off x="11579384" y="0"/>
            <a:ext cx="609441" cy="609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27" name="Rectangle 26"/>
          <p:cNvSpPr/>
          <p:nvPr/>
        </p:nvSpPr>
        <p:spPr bwMode="gray">
          <a:xfrm>
            <a:off x="11274663" y="0"/>
            <a:ext cx="304721" cy="6096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28" name="Rectangle 27"/>
          <p:cNvSpPr/>
          <p:nvPr/>
        </p:nvSpPr>
        <p:spPr bwMode="gray">
          <a:xfrm>
            <a:off x="1218883" y="0"/>
            <a:ext cx="609441" cy="609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29" name="Rectangle 28"/>
          <p:cNvSpPr/>
          <p:nvPr/>
        </p:nvSpPr>
        <p:spPr>
          <a:xfrm>
            <a:off x="-2" y="0"/>
            <a:ext cx="1218883" cy="6096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30" name="Rectangle 29"/>
          <p:cNvSpPr/>
          <p:nvPr/>
        </p:nvSpPr>
        <p:spPr bwMode="ltGray">
          <a:xfrm>
            <a:off x="0" y="0"/>
            <a:ext cx="12188825" cy="609600"/>
          </a:xfrm>
          <a:prstGeom prst="rect">
            <a:avLst/>
          </a:prstGeom>
          <a:solidFill>
            <a:schemeClr val="accent1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cxnSp>
        <p:nvCxnSpPr>
          <p:cNvPr id="31" name="Straight Connector 30"/>
          <p:cNvCxnSpPr/>
          <p:nvPr/>
        </p:nvCxnSpPr>
        <p:spPr bwMode="white">
          <a:xfrm>
            <a:off x="11573293" y="0"/>
            <a:ext cx="0" cy="6096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 bwMode="black">
          <a:xfrm>
            <a:off x="0" y="0"/>
            <a:ext cx="1216152" cy="609600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cxnSp>
        <p:nvCxnSpPr>
          <p:cNvPr id="33" name="Straight Connector 32"/>
          <p:cNvCxnSpPr/>
          <p:nvPr/>
        </p:nvCxnSpPr>
        <p:spPr bwMode="white">
          <a:xfrm>
            <a:off x="1218884" y="0"/>
            <a:ext cx="0" cy="6096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98613" y="1600201"/>
            <a:ext cx="8283272" cy="2654064"/>
          </a:xfrm>
        </p:spPr>
        <p:txBody>
          <a:bodyPr anchor="b">
            <a:normAutofit/>
          </a:bodyPr>
          <a:lstStyle>
            <a:lvl1pPr algn="l">
              <a:defRPr sz="54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98613" y="4259996"/>
            <a:ext cx="7264623" cy="1150203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32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C2C6F8EA-316C-41DE-B9A4-EDCC3A85ED9A}" type="datetimeFigureOut">
              <a:rPr lang="en-US" smtClean="0"/>
              <a:pPr/>
              <a:t>7/26/19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66571" y="6356351"/>
            <a:ext cx="609441" cy="365125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7DC1BBB0-96F0-4077-A278-0F3FB5C104D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467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93436" y="1600200"/>
            <a:ext cx="4814586" cy="457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61651" y="1600200"/>
            <a:ext cx="4814586" cy="457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 baseline="0"/>
            </a:lvl6pPr>
            <a:lvl7pPr>
              <a:defRPr sz="1800" baseline="0"/>
            </a:lvl7pPr>
            <a:lvl8pPr>
              <a:defRPr sz="1800" baseline="0"/>
            </a:lvl8pPr>
            <a:lvl9pPr>
              <a:defRPr sz="18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7/26/19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39113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93436" y="1499616"/>
            <a:ext cx="4818888" cy="938784"/>
          </a:xfr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24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93436" y="2514706"/>
            <a:ext cx="4814586" cy="365749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 baseline="0"/>
            </a:lvl8pPr>
            <a:lvl9pPr>
              <a:defRPr sz="16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57349" y="1499616"/>
            <a:ext cx="4818888" cy="938784"/>
          </a:xfr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24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57349" y="2514600"/>
            <a:ext cx="4818888" cy="365556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7/26/19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38358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7/26/19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63578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ltGray">
          <a:xfrm>
            <a:off x="626239" y="0"/>
            <a:ext cx="30472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6" name="Rectangle 5"/>
          <p:cNvSpPr/>
          <p:nvPr/>
        </p:nvSpPr>
        <p:spPr bwMode="gray">
          <a:xfrm>
            <a:off x="0" y="0"/>
            <a:ext cx="609441" cy="6858000"/>
          </a:xfrm>
          <a:prstGeom prst="rect">
            <a:avLst/>
          </a:prstGeom>
          <a:solidFill>
            <a:schemeClr val="accent1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cxnSp>
        <p:nvCxnSpPr>
          <p:cNvPr id="7" name="Straight Connector 6"/>
          <p:cNvCxnSpPr/>
          <p:nvPr/>
        </p:nvCxnSpPr>
        <p:spPr bwMode="white">
          <a:xfrm>
            <a:off x="617143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 bwMode="gray">
          <a:xfrm>
            <a:off x="10969942" y="0"/>
            <a:ext cx="922621" cy="6858000"/>
          </a:xfrm>
          <a:prstGeom prst="rect">
            <a:avLst/>
          </a:prstGeom>
          <a:solidFill>
            <a:schemeClr val="accent1">
              <a:lumMod val="75000"/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9" name="Rectangle 8"/>
          <p:cNvSpPr/>
          <p:nvPr/>
        </p:nvSpPr>
        <p:spPr bwMode="black">
          <a:xfrm>
            <a:off x="11892563" y="0"/>
            <a:ext cx="304721" cy="6858000"/>
          </a:xfrm>
          <a:prstGeom prst="rect">
            <a:avLst/>
          </a:pr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7/26/19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DC1BBB0-96F0-4077-A278-0F3FB5C104D3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8381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gray">
          <a:xfrm>
            <a:off x="621792" y="0"/>
            <a:ext cx="4147717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9" name="Rectangle 8"/>
          <p:cNvSpPr/>
          <p:nvPr/>
        </p:nvSpPr>
        <p:spPr bwMode="ltGray">
          <a:xfrm>
            <a:off x="0" y="0"/>
            <a:ext cx="609441" cy="6858000"/>
          </a:xfrm>
          <a:prstGeom prst="rect">
            <a:avLst/>
          </a:prstGeom>
          <a:solidFill>
            <a:schemeClr val="accent1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cxnSp>
        <p:nvCxnSpPr>
          <p:cNvPr id="10" name="Straight Connector 9"/>
          <p:cNvCxnSpPr/>
          <p:nvPr/>
        </p:nvCxnSpPr>
        <p:spPr bwMode="white">
          <a:xfrm>
            <a:off x="621792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 bwMode="gray">
          <a:xfrm>
            <a:off x="11884104" y="0"/>
            <a:ext cx="304721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white">
          <a:xfrm>
            <a:off x="1074240" y="381000"/>
            <a:ext cx="3293422" cy="1371600"/>
          </a:xfrm>
        </p:spPr>
        <p:txBody>
          <a:bodyPr anchor="b">
            <a:normAutofit/>
          </a:bodyPr>
          <a:lstStyle>
            <a:lvl1pPr algn="l">
              <a:defRPr sz="2800" b="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0251" y="482600"/>
            <a:ext cx="6195986" cy="56896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 baseline="0"/>
            </a:lvl8pPr>
            <a:lvl9pPr>
              <a:defRPr sz="18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white">
          <a:xfrm>
            <a:off x="1074240" y="1828800"/>
            <a:ext cx="3293422" cy="434340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7/26/19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18043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 bwMode="gray">
          <a:xfrm>
            <a:off x="0" y="0"/>
            <a:ext cx="609441" cy="6858000"/>
          </a:xfrm>
          <a:prstGeom prst="rect">
            <a:avLst/>
          </a:prstGeom>
          <a:solidFill>
            <a:schemeClr val="accent1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8" name="Rectangle 7"/>
          <p:cNvSpPr/>
          <p:nvPr/>
        </p:nvSpPr>
        <p:spPr bwMode="black">
          <a:xfrm>
            <a:off x="11884104" y="0"/>
            <a:ext cx="304721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9" name="Rectangle 8"/>
          <p:cNvSpPr/>
          <p:nvPr/>
        </p:nvSpPr>
        <p:spPr bwMode="ltGray">
          <a:xfrm>
            <a:off x="4875530" y="0"/>
            <a:ext cx="7017034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4240" y="381000"/>
            <a:ext cx="3293422" cy="1371600"/>
          </a:xfrm>
        </p:spPr>
        <p:txBody>
          <a:bodyPr anchor="b">
            <a:normAutofit/>
          </a:bodyPr>
          <a:lstStyle>
            <a:lvl1pPr algn="l">
              <a:defRPr sz="2800" b="0" cap="all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 bwMode="auto">
          <a:xfrm>
            <a:off x="5180251" y="482600"/>
            <a:ext cx="6195986" cy="5689600"/>
          </a:xfrm>
          <a:ln w="19050">
            <a:solidFill>
              <a:schemeClr val="bg1"/>
            </a:solidFill>
          </a:ln>
        </p:spPr>
        <p:txBody>
          <a:bodyPr>
            <a:normAutofit/>
          </a:bodyPr>
          <a:lstStyle>
            <a:lvl1pPr marL="0" indent="0">
              <a:buNone/>
              <a:defRPr sz="2800" baseline="0">
                <a:solidFill>
                  <a:schemeClr val="tx2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4240" y="1828800"/>
            <a:ext cx="3293422" cy="434340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C2C6F8EA-316C-41DE-B9A4-EDCC3A85ED9A}" type="datetimeFigureOut">
              <a:rPr lang="en-US" smtClean="0"/>
              <a:pPr/>
              <a:t>7/26/19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7DC1BBB0-96F0-4077-A278-0F3FB5C104D3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 bwMode="white">
          <a:xfrm>
            <a:off x="11879867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3900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gray">
          <a:xfrm>
            <a:off x="11884104" y="0"/>
            <a:ext cx="304721" cy="6858000"/>
          </a:xfrm>
          <a:prstGeom prst="rect">
            <a:avLst/>
          </a:pr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8" name="Rectangle 7"/>
          <p:cNvSpPr/>
          <p:nvPr/>
        </p:nvSpPr>
        <p:spPr bwMode="ltGray">
          <a:xfrm>
            <a:off x="617143" y="0"/>
            <a:ext cx="60944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 bwMode="gray">
          <a:xfrm>
            <a:off x="0" y="0"/>
            <a:ext cx="609441" cy="6858000"/>
          </a:xfrm>
          <a:prstGeom prst="rect">
            <a:avLst/>
          </a:prstGeom>
          <a:solidFill>
            <a:schemeClr val="accent1">
              <a:lumMod val="75000"/>
              <a:alpha val="8784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13" name="Rectangle 12"/>
          <p:cNvSpPr/>
          <p:nvPr/>
        </p:nvSpPr>
        <p:spPr bwMode="black">
          <a:xfrm>
            <a:off x="617143" y="736219"/>
            <a:ext cx="609441" cy="609600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cxnSp>
        <p:nvCxnSpPr>
          <p:cNvPr id="14" name="Straight Connector 13"/>
          <p:cNvCxnSpPr/>
          <p:nvPr/>
        </p:nvCxnSpPr>
        <p:spPr bwMode="white">
          <a:xfrm>
            <a:off x="617143" y="736219"/>
            <a:ext cx="60944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 bwMode="white">
          <a:xfrm>
            <a:off x="617143" y="1345819"/>
            <a:ext cx="60944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Pi"/>
          <p:cNvSpPr>
            <a:spLocks/>
          </p:cNvSpPr>
          <p:nvPr/>
        </p:nvSpPr>
        <p:spPr bwMode="white">
          <a:xfrm>
            <a:off x="756095" y="898102"/>
            <a:ext cx="336023" cy="294097"/>
          </a:xfrm>
          <a:custGeom>
            <a:avLst/>
            <a:gdLst>
              <a:gd name="T0" fmla="*/ 411 w 426"/>
              <a:gd name="T1" fmla="*/ 0 h 372"/>
              <a:gd name="T2" fmla="*/ 90 w 426"/>
              <a:gd name="T3" fmla="*/ 0 h 372"/>
              <a:gd name="T4" fmla="*/ 3 w 426"/>
              <a:gd name="T5" fmla="*/ 64 h 372"/>
              <a:gd name="T6" fmla="*/ 12 w 426"/>
              <a:gd name="T7" fmla="*/ 83 h 372"/>
              <a:gd name="T8" fmla="*/ 17 w 426"/>
              <a:gd name="T9" fmla="*/ 83 h 372"/>
              <a:gd name="T10" fmla="*/ 31 w 426"/>
              <a:gd name="T11" fmla="*/ 73 h 372"/>
              <a:gd name="T12" fmla="*/ 90 w 426"/>
              <a:gd name="T13" fmla="*/ 30 h 372"/>
              <a:gd name="T14" fmla="*/ 131 w 426"/>
              <a:gd name="T15" fmla="*/ 30 h 372"/>
              <a:gd name="T16" fmla="*/ 61 w 426"/>
              <a:gd name="T17" fmla="*/ 334 h 372"/>
              <a:gd name="T18" fmla="*/ 61 w 426"/>
              <a:gd name="T19" fmla="*/ 355 h 372"/>
              <a:gd name="T20" fmla="*/ 72 w 426"/>
              <a:gd name="T21" fmla="*/ 359 h 372"/>
              <a:gd name="T22" fmla="*/ 83 w 426"/>
              <a:gd name="T23" fmla="*/ 355 h 372"/>
              <a:gd name="T24" fmla="*/ 161 w 426"/>
              <a:gd name="T25" fmla="*/ 30 h 372"/>
              <a:gd name="T26" fmla="*/ 272 w 426"/>
              <a:gd name="T27" fmla="*/ 30 h 372"/>
              <a:gd name="T28" fmla="*/ 253 w 426"/>
              <a:gd name="T29" fmla="*/ 270 h 372"/>
              <a:gd name="T30" fmla="*/ 277 w 426"/>
              <a:gd name="T31" fmla="*/ 355 h 372"/>
              <a:gd name="T32" fmla="*/ 322 w 426"/>
              <a:gd name="T33" fmla="*/ 372 h 372"/>
              <a:gd name="T34" fmla="*/ 335 w 426"/>
              <a:gd name="T35" fmla="*/ 371 h 372"/>
              <a:gd name="T36" fmla="*/ 417 w 426"/>
              <a:gd name="T37" fmla="*/ 280 h 372"/>
              <a:gd name="T38" fmla="*/ 406 w 426"/>
              <a:gd name="T39" fmla="*/ 262 h 372"/>
              <a:gd name="T40" fmla="*/ 388 w 426"/>
              <a:gd name="T41" fmla="*/ 273 h 372"/>
              <a:gd name="T42" fmla="*/ 331 w 426"/>
              <a:gd name="T43" fmla="*/ 341 h 372"/>
              <a:gd name="T44" fmla="*/ 298 w 426"/>
              <a:gd name="T45" fmla="*/ 333 h 372"/>
              <a:gd name="T46" fmla="*/ 283 w 426"/>
              <a:gd name="T47" fmla="*/ 272 h 372"/>
              <a:gd name="T48" fmla="*/ 302 w 426"/>
              <a:gd name="T49" fmla="*/ 30 h 372"/>
              <a:gd name="T50" fmla="*/ 411 w 426"/>
              <a:gd name="T51" fmla="*/ 30 h 372"/>
              <a:gd name="T52" fmla="*/ 426 w 426"/>
              <a:gd name="T53" fmla="*/ 15 h 372"/>
              <a:gd name="T54" fmla="*/ 411 w 426"/>
              <a:gd name="T55" fmla="*/ 0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26" h="372">
                <a:moveTo>
                  <a:pt x="411" y="0"/>
                </a:moveTo>
                <a:cubicBezTo>
                  <a:pt x="90" y="0"/>
                  <a:pt x="90" y="0"/>
                  <a:pt x="90" y="0"/>
                </a:cubicBezTo>
                <a:cubicBezTo>
                  <a:pt x="25" y="0"/>
                  <a:pt x="4" y="61"/>
                  <a:pt x="3" y="64"/>
                </a:cubicBezTo>
                <a:cubicBezTo>
                  <a:pt x="0" y="71"/>
                  <a:pt x="4" y="80"/>
                  <a:pt x="12" y="83"/>
                </a:cubicBezTo>
                <a:cubicBezTo>
                  <a:pt x="14" y="83"/>
                  <a:pt x="15" y="83"/>
                  <a:pt x="17" y="83"/>
                </a:cubicBezTo>
                <a:cubicBezTo>
                  <a:pt x="23" y="83"/>
                  <a:pt x="29" y="80"/>
                  <a:pt x="31" y="73"/>
                </a:cubicBezTo>
                <a:cubicBezTo>
                  <a:pt x="31" y="73"/>
                  <a:pt x="46" y="30"/>
                  <a:pt x="90" y="30"/>
                </a:cubicBezTo>
                <a:cubicBezTo>
                  <a:pt x="131" y="30"/>
                  <a:pt x="131" y="30"/>
                  <a:pt x="131" y="30"/>
                </a:cubicBezTo>
                <a:cubicBezTo>
                  <a:pt x="129" y="83"/>
                  <a:pt x="118" y="274"/>
                  <a:pt x="61" y="334"/>
                </a:cubicBezTo>
                <a:cubicBezTo>
                  <a:pt x="55" y="340"/>
                  <a:pt x="55" y="350"/>
                  <a:pt x="61" y="355"/>
                </a:cubicBezTo>
                <a:cubicBezTo>
                  <a:pt x="64" y="358"/>
                  <a:pt x="68" y="359"/>
                  <a:pt x="72" y="359"/>
                </a:cubicBezTo>
                <a:cubicBezTo>
                  <a:pt x="76" y="359"/>
                  <a:pt x="80" y="358"/>
                  <a:pt x="83" y="355"/>
                </a:cubicBezTo>
                <a:cubicBezTo>
                  <a:pt x="148" y="286"/>
                  <a:pt x="159" y="84"/>
                  <a:pt x="161" y="30"/>
                </a:cubicBezTo>
                <a:cubicBezTo>
                  <a:pt x="272" y="30"/>
                  <a:pt x="272" y="30"/>
                  <a:pt x="272" y="30"/>
                </a:cubicBezTo>
                <a:cubicBezTo>
                  <a:pt x="253" y="270"/>
                  <a:pt x="253" y="270"/>
                  <a:pt x="253" y="270"/>
                </a:cubicBezTo>
                <a:cubicBezTo>
                  <a:pt x="253" y="272"/>
                  <a:pt x="248" y="327"/>
                  <a:pt x="277" y="355"/>
                </a:cubicBezTo>
                <a:cubicBezTo>
                  <a:pt x="289" y="366"/>
                  <a:pt x="304" y="372"/>
                  <a:pt x="322" y="372"/>
                </a:cubicBezTo>
                <a:cubicBezTo>
                  <a:pt x="326" y="372"/>
                  <a:pt x="330" y="372"/>
                  <a:pt x="335" y="371"/>
                </a:cubicBezTo>
                <a:cubicBezTo>
                  <a:pt x="398" y="362"/>
                  <a:pt x="416" y="283"/>
                  <a:pt x="417" y="280"/>
                </a:cubicBezTo>
                <a:cubicBezTo>
                  <a:pt x="419" y="271"/>
                  <a:pt x="414" y="264"/>
                  <a:pt x="406" y="262"/>
                </a:cubicBezTo>
                <a:cubicBezTo>
                  <a:pt x="398" y="260"/>
                  <a:pt x="390" y="265"/>
                  <a:pt x="388" y="273"/>
                </a:cubicBezTo>
                <a:cubicBezTo>
                  <a:pt x="388" y="274"/>
                  <a:pt x="373" y="335"/>
                  <a:pt x="331" y="341"/>
                </a:cubicBezTo>
                <a:cubicBezTo>
                  <a:pt x="316" y="343"/>
                  <a:pt x="306" y="341"/>
                  <a:pt x="298" y="333"/>
                </a:cubicBezTo>
                <a:cubicBezTo>
                  <a:pt x="282" y="318"/>
                  <a:pt x="282" y="284"/>
                  <a:pt x="283" y="272"/>
                </a:cubicBezTo>
                <a:cubicBezTo>
                  <a:pt x="302" y="30"/>
                  <a:pt x="302" y="30"/>
                  <a:pt x="302" y="30"/>
                </a:cubicBezTo>
                <a:cubicBezTo>
                  <a:pt x="411" y="30"/>
                  <a:pt x="411" y="30"/>
                  <a:pt x="411" y="30"/>
                </a:cubicBezTo>
                <a:cubicBezTo>
                  <a:pt x="419" y="30"/>
                  <a:pt x="426" y="24"/>
                  <a:pt x="426" y="15"/>
                </a:cubicBezTo>
                <a:cubicBezTo>
                  <a:pt x="426" y="7"/>
                  <a:pt x="419" y="0"/>
                  <a:pt x="41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cxnSp>
        <p:nvCxnSpPr>
          <p:cNvPr id="16" name="Straight Connector 15"/>
          <p:cNvCxnSpPr/>
          <p:nvPr/>
        </p:nvCxnSpPr>
        <p:spPr bwMode="white">
          <a:xfrm>
            <a:off x="617143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93436" y="177800"/>
            <a:ext cx="9782801" cy="12398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93436" y="1600200"/>
            <a:ext cx="9782801" cy="457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180250" y="6356351"/>
            <a:ext cx="12188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cap="all" baseline="0">
                <a:solidFill>
                  <a:schemeClr val="tx1"/>
                </a:solidFill>
              </a:defRPr>
            </a:lvl1pPr>
          </a:lstStyle>
          <a:p>
            <a:fld id="{C2C6F8EA-316C-41DE-B9A4-EDCC3A85ED9A}" type="datetimeFigureOut">
              <a:rPr lang="en-US" smtClean="0"/>
              <a:pPr/>
              <a:t>7/26/19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95933" y="6356351"/>
            <a:ext cx="39740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66796" y="6356351"/>
            <a:ext cx="6094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cap="all" baseline="0">
                <a:solidFill>
                  <a:schemeClr val="tx1"/>
                </a:solidFill>
              </a:defRPr>
            </a:lvl1pPr>
          </a:lstStyle>
          <a:p>
            <a:fld id="{7DC1BBB0-96F0-4077-A278-0F3FB5C104D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3223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46888" indent="-246888" algn="l" defTabSz="914400" rtl="0" eaLnBrk="1" latinLnBrk="0" hangingPunct="1">
        <a:lnSpc>
          <a:spcPct val="90000"/>
        </a:lnSpc>
        <a:spcBef>
          <a:spcPts val="1400"/>
        </a:spcBef>
        <a:buFont typeface="Euphemia" pitchFamily="34" charset="0"/>
        <a:buChar char="›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1264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7840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›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44168" indent="-246888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70992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›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07568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44144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›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80720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–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17296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›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tags" Target="../tags/tag2.xml"/><Relationship Id="rId7" Type="http://schemas.openxmlformats.org/officeDocument/2006/relationships/image" Target="../media/image2.png"/><Relationship Id="rId2" Type="http://schemas.openxmlformats.org/officeDocument/2006/relationships/video" Target="NULL" TargetMode="External"/><Relationship Id="rId1" Type="http://schemas.openxmlformats.org/officeDocument/2006/relationships/tags" Target="../tags/tag1.xml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2.xml"/><Relationship Id="rId4" Type="http://schemas.microsoft.com/office/2007/relationships/media" Target="../media/media1.mp4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media" Target="../media/media2.mp4"/><Relationship Id="rId7" Type="http://schemas.microsoft.com/office/2011/relationships/inkAction" Target="../ink/inkAction1.xml"/><Relationship Id="rId2" Type="http://schemas.openxmlformats.org/officeDocument/2006/relationships/tags" Target="../tags/tag3.xml"/><Relationship Id="rId1" Type="http://schemas.openxmlformats.org/officeDocument/2006/relationships/video" Target="NULL" TargetMode="External"/><Relationship Id="rId6" Type="http://schemas.openxmlformats.org/officeDocument/2006/relationships/image" Target="../media/image2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video" Target="../media/media3.mp4"/><Relationship Id="rId2" Type="http://schemas.microsoft.com/office/2007/relationships/media" Target="../media/media3.mp4"/><Relationship Id="rId1" Type="http://schemas.openxmlformats.org/officeDocument/2006/relationships/tags" Target="../tags/tag5.xml"/><Relationship Id="rId6" Type="http://schemas.openxmlformats.org/officeDocument/2006/relationships/image" Target="../media/image2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tags" Target="../tags/tag8.xml"/><Relationship Id="rId7" Type="http://schemas.openxmlformats.org/officeDocument/2006/relationships/image" Target="../media/image2.png"/><Relationship Id="rId2" Type="http://schemas.openxmlformats.org/officeDocument/2006/relationships/video" Target="NULL" TargetMode="External"/><Relationship Id="rId1" Type="http://schemas.openxmlformats.org/officeDocument/2006/relationships/tags" Target="../tags/tag7.xml"/><Relationship Id="rId6" Type="http://schemas.openxmlformats.org/officeDocument/2006/relationships/image" Target="../media/image4.png"/><Relationship Id="rId5" Type="http://schemas.openxmlformats.org/officeDocument/2006/relationships/slideLayout" Target="../slideLayouts/slideLayout2.xml"/><Relationship Id="rId4" Type="http://schemas.microsoft.com/office/2007/relationships/media" Target="../media/media4.mp4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tags" Target="../tags/tag10.xml"/><Relationship Id="rId7" Type="http://schemas.openxmlformats.org/officeDocument/2006/relationships/image" Target="../media/image2.png"/><Relationship Id="rId2" Type="http://schemas.openxmlformats.org/officeDocument/2006/relationships/video" Target="NULL" TargetMode="External"/><Relationship Id="rId1" Type="http://schemas.openxmlformats.org/officeDocument/2006/relationships/tags" Target="../tags/tag9.xml"/><Relationship Id="rId6" Type="http://schemas.openxmlformats.org/officeDocument/2006/relationships/image" Target="../media/image30.png"/><Relationship Id="rId5" Type="http://schemas.openxmlformats.org/officeDocument/2006/relationships/slideLayout" Target="../slideLayouts/slideLayout2.xml"/><Relationship Id="rId4" Type="http://schemas.microsoft.com/office/2007/relationships/media" Target="../media/media5.mp4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32012" y="1066800"/>
            <a:ext cx="10287000" cy="2680127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Heaps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CLRS Chapter 6.1 </a:t>
            </a:r>
            <a:r>
              <a:rPr lang="mr-IN" dirty="0"/>
              <a:t>–</a:t>
            </a:r>
            <a:r>
              <a:rPr lang="en-US" dirty="0"/>
              <a:t> 6.3</a:t>
            </a:r>
          </a:p>
        </p:txBody>
      </p:sp>
    </p:spTree>
    <p:extLst>
      <p:ext uri="{BB962C8B-B14F-4D97-AF65-F5344CB8AC3E}">
        <p14:creationId xmlns:p14="http://schemas.microsoft.com/office/powerpoint/2010/main" val="506761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Heapsort: introduction</a:t>
            </a:r>
            <a:r>
              <a:rPr lang="en-US" b="1" dirty="0"/>
              <a:t>	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370012" y="1600200"/>
                <a:ext cx="10668000" cy="495300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Heapsort: another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charset="0"/>
                      </a:rPr>
                      <m:t>𝑂</m:t>
                    </m:r>
                    <m:r>
                      <a:rPr lang="en-US" i="1" dirty="0" smtClean="0">
                        <a:latin typeface="Cambria Math" charset="0"/>
                      </a:rPr>
                      <m:t>(</m:t>
                    </m:r>
                    <m:r>
                      <a:rPr lang="en-US" b="0" i="1" dirty="0" smtClean="0">
                        <a:latin typeface="Cambria Math" charset="0"/>
                      </a:rPr>
                      <m:t>𝑛</m:t>
                    </m:r>
                    <m:func>
                      <m:func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charset="0"/>
                          </a:rPr>
                          <m:t>log</m:t>
                        </m:r>
                      </m:fName>
                      <m:e>
                        <m:r>
                          <a:rPr lang="en-US" b="0" i="1" dirty="0" smtClean="0">
                            <a:latin typeface="Cambria Math" charset="0"/>
                          </a:rPr>
                          <m:t>𝑛</m:t>
                        </m:r>
                      </m:e>
                    </m:func>
                    <m:r>
                      <a:rPr lang="en-US" i="1" dirty="0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sorting algorithm</a:t>
                </a:r>
              </a:p>
              <a:p>
                <a:r>
                  <a:rPr lang="en-US" dirty="0"/>
                  <a:t>Properties:</a:t>
                </a:r>
              </a:p>
              <a:p>
                <a:pPr lvl="1"/>
                <a:r>
                  <a:rPr lang="en-US" dirty="0"/>
                  <a:t>Deterministic</a:t>
                </a:r>
              </a:p>
              <a:p>
                <a:pPr lvl="1"/>
                <a:r>
                  <a:rPr lang="en-US" dirty="0"/>
                  <a:t>No extra memory</a:t>
                </a:r>
              </a:p>
              <a:p>
                <a:r>
                  <a:rPr lang="en-US" dirty="0"/>
                  <a:t>Best of two worlds (Quicksort and </a:t>
                </a:r>
                <a:r>
                  <a:rPr lang="en-US" dirty="0" err="1"/>
                  <a:t>Mergesort</a:t>
                </a:r>
                <a:r>
                  <a:rPr lang="en-US" dirty="0"/>
                  <a:t>)</a:t>
                </a:r>
              </a:p>
              <a:p>
                <a:r>
                  <a:rPr lang="en-US" dirty="0"/>
                  <a:t>Are heaps good for anything else?</a:t>
                </a:r>
              </a:p>
              <a:p>
                <a:pPr lvl="1"/>
                <a:r>
                  <a:rPr lang="en-US" dirty="0"/>
                  <a:t>“Heap” used in Heapsort is important by itself as </a:t>
                </a:r>
                <a:r>
                  <a:rPr lang="en-US" b="1" dirty="0"/>
                  <a:t>priority queue</a:t>
                </a:r>
              </a:p>
              <a:p>
                <a:pPr lvl="1"/>
                <a:r>
                  <a:rPr lang="en-US" dirty="0"/>
                  <a:t>Used for managing memory and garbage collection</a:t>
                </a:r>
              </a:p>
              <a:p>
                <a:pPr lvl="1"/>
                <a:r>
                  <a:rPr lang="en-US" dirty="0"/>
                  <a:t>Q: What is the difference between “heap” and “stack” in programs?</a:t>
                </a:r>
              </a:p>
              <a:p>
                <a:pPr lvl="1"/>
                <a:r>
                  <a:rPr lang="en-US" dirty="0"/>
                  <a:t>Note that these two “heaps” are actually different things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70012" y="1600200"/>
                <a:ext cx="10668000" cy="4953000"/>
              </a:xfrm>
              <a:blipFill>
                <a:blip r:embed="rId6"/>
                <a:stretch>
                  <a:fillRect l="-1029" t="-2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tmp7456">
            <a:hlinkClick r:id="" action="ppaction://media"/>
          </p:cNvPr>
          <p:cNvPicPr>
            <a:picLocks noChangeAspect="1"/>
          </p:cNvPicPr>
          <p:nvPr>
            <a:videoFile r:link="rId2"/>
            <p:custDataLst>
              <p:tags r:id="rId3"/>
            </p:custDataLst>
            <p:extLst>
              <p:ext uri="{DAA4B4D4-6D71-4841-9C94-3DE7FCFB9230}">
                <p14:media xmlns:p14="http://schemas.microsoft.com/office/powerpoint/2010/main" r:embed="rId4">
                  <p14:trim end="4.8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858625" y="101600"/>
            <a:ext cx="228600" cy="228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54400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39395">
        <p:fade/>
      </p:transition>
    </mc:Choice>
    <mc:Fallback xmlns="">
      <p:transition spd="med" advTm="13939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0012" y="1600200"/>
            <a:ext cx="10668000" cy="495300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4" name="tmp15B7">
            <a:hlinkClick r:id="" action="ppaction://media"/>
          </p:cNvPr>
          <p:cNvPicPr>
            <a:picLocks noChangeAspect="1"/>
          </p:cNvPicPr>
          <p:nvPr>
            <a:videoFile r:link="rId1"/>
            <p:custDataLst>
              <p:tags r:id="rId2"/>
            </p:custDataLst>
            <p:extLst>
              <p:ext uri="{DAA4B4D4-6D71-4841-9C94-3DE7FCFB9230}">
                <p14:media xmlns:p14="http://schemas.microsoft.com/office/powerpoint/2010/main" r:embed="rId3">
                  <p14:trim end="40.0725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858625" y="101600"/>
            <a:ext cx="228600" cy="2286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7">
            <p14:nvContentPartPr>
              <p14:cNvPr id="7" name="Ink 6"/>
              <p14:cNvContentPartPr/>
              <p14:nvPr>
                <p:custDataLst>
                  <p:tags r:id="rId4"/>
                </p:custDataLst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102045" y="326300"/>
              <a:ext cx="9684852" cy="6097202"/>
            </p14:xfrm>
          </p:contentPart>
        </mc:Choice>
        <mc:Fallback xmlns="">
          <p:pic>
            <p:nvPicPr>
              <p:cNvPr id="7" name="Ink 6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93045" y="317300"/>
                <a:ext cx="9702852" cy="611520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20991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87438">
        <p:fade/>
      </p:transition>
    </mc:Choice>
    <mc:Fallback xmlns="">
      <p:transition spd="med" advTm="18743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Binary Heaps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structure that represents a (nearly complete) </a:t>
            </a:r>
            <a:r>
              <a:rPr lang="en-US" b="1" dirty="0"/>
              <a:t>binary tree</a:t>
            </a:r>
            <a:r>
              <a:rPr lang="en-US" dirty="0"/>
              <a:t> as an </a:t>
            </a:r>
            <a:r>
              <a:rPr lang="en-US" b="1" dirty="0"/>
              <a:t>array</a:t>
            </a:r>
          </a:p>
          <a:p>
            <a:endParaRPr lang="en-US" b="1" dirty="0"/>
          </a:p>
        </p:txBody>
      </p:sp>
      <p:sp>
        <p:nvSpPr>
          <p:cNvPr id="4" name="Oval 3"/>
          <p:cNvSpPr/>
          <p:nvPr/>
        </p:nvSpPr>
        <p:spPr>
          <a:xfrm>
            <a:off x="3032028" y="2864524"/>
            <a:ext cx="638368" cy="5193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15</a:t>
            </a:r>
          </a:p>
        </p:txBody>
      </p:sp>
      <p:sp>
        <p:nvSpPr>
          <p:cNvPr id="5" name="Oval 4"/>
          <p:cNvSpPr/>
          <p:nvPr/>
        </p:nvSpPr>
        <p:spPr>
          <a:xfrm>
            <a:off x="2537284" y="3577539"/>
            <a:ext cx="449022" cy="5193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8</a:t>
            </a:r>
          </a:p>
        </p:txBody>
      </p:sp>
      <p:sp>
        <p:nvSpPr>
          <p:cNvPr id="6" name="Oval 5"/>
          <p:cNvSpPr/>
          <p:nvPr/>
        </p:nvSpPr>
        <p:spPr>
          <a:xfrm>
            <a:off x="3640040" y="3577539"/>
            <a:ext cx="638368" cy="5193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12</a:t>
            </a:r>
          </a:p>
        </p:txBody>
      </p:sp>
      <p:sp>
        <p:nvSpPr>
          <p:cNvPr id="7" name="Oval 6"/>
          <p:cNvSpPr/>
          <p:nvPr/>
        </p:nvSpPr>
        <p:spPr>
          <a:xfrm>
            <a:off x="2212301" y="4404852"/>
            <a:ext cx="449022" cy="5193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5</a:t>
            </a:r>
          </a:p>
        </p:txBody>
      </p:sp>
      <p:sp>
        <p:nvSpPr>
          <p:cNvPr id="8" name="Oval 7"/>
          <p:cNvSpPr/>
          <p:nvPr/>
        </p:nvSpPr>
        <p:spPr>
          <a:xfrm>
            <a:off x="2821901" y="4437510"/>
            <a:ext cx="449022" cy="5193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7</a:t>
            </a:r>
          </a:p>
        </p:txBody>
      </p:sp>
      <p:sp>
        <p:nvSpPr>
          <p:cNvPr id="9" name="Oval 8"/>
          <p:cNvSpPr/>
          <p:nvPr/>
        </p:nvSpPr>
        <p:spPr>
          <a:xfrm>
            <a:off x="3336828" y="4437510"/>
            <a:ext cx="638368" cy="5193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11</a:t>
            </a:r>
          </a:p>
        </p:txBody>
      </p:sp>
      <p:sp>
        <p:nvSpPr>
          <p:cNvPr id="10" name="Oval 9"/>
          <p:cNvSpPr/>
          <p:nvPr/>
        </p:nvSpPr>
        <p:spPr>
          <a:xfrm>
            <a:off x="4041101" y="4437510"/>
            <a:ext cx="449022" cy="5193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3</a:t>
            </a:r>
          </a:p>
        </p:txBody>
      </p:sp>
      <p:sp>
        <p:nvSpPr>
          <p:cNvPr id="11" name="Oval 10"/>
          <p:cNvSpPr/>
          <p:nvPr/>
        </p:nvSpPr>
        <p:spPr>
          <a:xfrm>
            <a:off x="1776872" y="5242609"/>
            <a:ext cx="449022" cy="5193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2</a:t>
            </a:r>
          </a:p>
        </p:txBody>
      </p:sp>
      <p:sp>
        <p:nvSpPr>
          <p:cNvPr id="12" name="Oval 11"/>
          <p:cNvSpPr/>
          <p:nvPr/>
        </p:nvSpPr>
        <p:spPr>
          <a:xfrm>
            <a:off x="2497328" y="5275709"/>
            <a:ext cx="449022" cy="5193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1</a:t>
            </a:r>
          </a:p>
        </p:txBody>
      </p:sp>
      <p:cxnSp>
        <p:nvCxnSpPr>
          <p:cNvPr id="14" name="Straight Connector 13"/>
          <p:cNvCxnSpPr>
            <a:stCxn id="4" idx="3"/>
            <a:endCxn id="5" idx="7"/>
          </p:cNvCxnSpPr>
          <p:nvPr/>
        </p:nvCxnSpPr>
        <p:spPr>
          <a:xfrm flipH="1">
            <a:off x="2920548" y="3307818"/>
            <a:ext cx="204967" cy="3457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endCxn id="7" idx="0"/>
          </p:cNvCxnSpPr>
          <p:nvPr/>
        </p:nvCxnSpPr>
        <p:spPr>
          <a:xfrm flipH="1">
            <a:off x="2436812" y="3947696"/>
            <a:ext cx="279854" cy="4571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5" idx="5"/>
            <a:endCxn id="8" idx="0"/>
          </p:cNvCxnSpPr>
          <p:nvPr/>
        </p:nvCxnSpPr>
        <p:spPr>
          <a:xfrm>
            <a:off x="2920548" y="4020833"/>
            <a:ext cx="125864" cy="4166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H="1">
            <a:off x="2066697" y="4802660"/>
            <a:ext cx="279853" cy="5644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7" idx="5"/>
            <a:endCxn id="12" idx="0"/>
          </p:cNvCxnSpPr>
          <p:nvPr/>
        </p:nvCxnSpPr>
        <p:spPr>
          <a:xfrm>
            <a:off x="2595565" y="4848146"/>
            <a:ext cx="126274" cy="4275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H="1">
            <a:off x="3632653" y="3980354"/>
            <a:ext cx="279853" cy="5644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4065399" y="3977635"/>
            <a:ext cx="176854" cy="5998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4" idx="5"/>
            <a:endCxn id="6" idx="0"/>
          </p:cNvCxnSpPr>
          <p:nvPr/>
        </p:nvCxnSpPr>
        <p:spPr>
          <a:xfrm>
            <a:off x="3576909" y="3307818"/>
            <a:ext cx="382315" cy="2697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5" name="Table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8624482"/>
              </p:ext>
            </p:extLst>
          </p:nvPr>
        </p:nvGraphicFramePr>
        <p:xfrm>
          <a:off x="5090261" y="4394563"/>
          <a:ext cx="6647706" cy="3657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7386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86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86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86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3863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3863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3863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3863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3863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422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15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8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12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5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7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11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3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2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6" name="U-Turn Arrow 35"/>
          <p:cNvSpPr/>
          <p:nvPr/>
        </p:nvSpPr>
        <p:spPr>
          <a:xfrm>
            <a:off x="5332412" y="4191000"/>
            <a:ext cx="914400" cy="203563"/>
          </a:xfrm>
          <a:prstGeom prst="utur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7" name="U-Turn Arrow 36"/>
          <p:cNvSpPr/>
          <p:nvPr/>
        </p:nvSpPr>
        <p:spPr>
          <a:xfrm>
            <a:off x="5513276" y="4096890"/>
            <a:ext cx="1495535" cy="292003"/>
          </a:xfrm>
          <a:prstGeom prst="utur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9" name="U-Turn Arrow 38"/>
          <p:cNvSpPr/>
          <p:nvPr/>
        </p:nvSpPr>
        <p:spPr>
          <a:xfrm flipV="1">
            <a:off x="6094412" y="4739614"/>
            <a:ext cx="1676400" cy="268876"/>
          </a:xfrm>
          <a:prstGeom prst="uturnArrow">
            <a:avLst>
              <a:gd name="adj1" fmla="val 25000"/>
              <a:gd name="adj2" fmla="val 25000"/>
              <a:gd name="adj3" fmla="val 25000"/>
              <a:gd name="adj4" fmla="val 43750"/>
              <a:gd name="adj5" fmla="val 6670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0" name="U-Turn Arrow 39"/>
          <p:cNvSpPr/>
          <p:nvPr/>
        </p:nvSpPr>
        <p:spPr>
          <a:xfrm flipV="1">
            <a:off x="6275276" y="4733944"/>
            <a:ext cx="2095673" cy="371456"/>
          </a:xfrm>
          <a:prstGeom prst="uturnArrow">
            <a:avLst>
              <a:gd name="adj1" fmla="val 25000"/>
              <a:gd name="adj2" fmla="val 25000"/>
              <a:gd name="adj3" fmla="val 25000"/>
              <a:gd name="adj4" fmla="val 43750"/>
              <a:gd name="adj5" fmla="val 6670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1" name="U-Turn Arrow 40"/>
          <p:cNvSpPr/>
          <p:nvPr/>
        </p:nvSpPr>
        <p:spPr>
          <a:xfrm>
            <a:off x="7064077" y="4146396"/>
            <a:ext cx="2078335" cy="236225"/>
          </a:xfrm>
          <a:prstGeom prst="utur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2" name="U-Turn Arrow 41"/>
          <p:cNvSpPr/>
          <p:nvPr/>
        </p:nvSpPr>
        <p:spPr>
          <a:xfrm>
            <a:off x="7189675" y="4096890"/>
            <a:ext cx="2714737" cy="278282"/>
          </a:xfrm>
          <a:prstGeom prst="utur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3" name="U-Turn Arrow 42"/>
          <p:cNvSpPr/>
          <p:nvPr/>
        </p:nvSpPr>
        <p:spPr>
          <a:xfrm flipV="1">
            <a:off x="7879564" y="4760323"/>
            <a:ext cx="2634448" cy="280818"/>
          </a:xfrm>
          <a:prstGeom prst="uturnArrow">
            <a:avLst>
              <a:gd name="adj1" fmla="val 25000"/>
              <a:gd name="adj2" fmla="val 25000"/>
              <a:gd name="adj3" fmla="val 25000"/>
              <a:gd name="adj4" fmla="val 43750"/>
              <a:gd name="adj5" fmla="val 6670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4" name="U-Turn Arrow 43"/>
          <p:cNvSpPr/>
          <p:nvPr/>
        </p:nvSpPr>
        <p:spPr>
          <a:xfrm flipV="1">
            <a:off x="7770812" y="4733944"/>
            <a:ext cx="3553437" cy="566208"/>
          </a:xfrm>
          <a:prstGeom prst="uturnArrow">
            <a:avLst>
              <a:gd name="adj1" fmla="val 25000"/>
              <a:gd name="adj2" fmla="val 25000"/>
              <a:gd name="adj3" fmla="val 25000"/>
              <a:gd name="adj4" fmla="val 43750"/>
              <a:gd name="adj5" fmla="val 6670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5" name="tmpB025">
            <a:hlinkClick r:id="" action="ppaction://media"/>
          </p:cNvPr>
          <p:cNvPicPr>
            <a:picLocks noChangeAspect="1"/>
          </p:cNvPicPr>
          <p:nvPr>
            <a:videoFile r:link="rId3"/>
            <p:custDataLst>
              <p:tags r:id="rId4"/>
            </p:custDataLst>
            <p:extLst>
              <p:ext uri="{DAA4B4D4-6D71-4841-9C94-3DE7FCFB9230}">
                <p14:media xmlns:p14="http://schemas.microsoft.com/office/powerpoint/2010/main" r:embed="rId2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858625" y="101600"/>
            <a:ext cx="228600" cy="228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38532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3095">
        <p:fade/>
      </p:transition>
    </mc:Choice>
    <mc:Fallback xmlns="">
      <p:transition spd="med" advTm="5309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65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</p:childTnLst>
        </p:cTn>
      </p:par>
    </p:tnLst>
    <p:bldLst>
      <p:bldP spid="3" grpId="0" build="p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36" grpId="0" animBg="1"/>
      <p:bldP spid="37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Binary Heaps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403148" y="1417637"/>
                <a:ext cx="9782801" cy="5306786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Data structure that represents a (nearly complete) </a:t>
                </a:r>
                <a:r>
                  <a:rPr lang="en-US" b="1" dirty="0"/>
                  <a:t>binary tree</a:t>
                </a:r>
                <a:r>
                  <a:rPr lang="en-US" dirty="0"/>
                  <a:t> as an </a:t>
                </a:r>
                <a:r>
                  <a:rPr lang="en-US" b="1" dirty="0"/>
                  <a:t>array</a:t>
                </a:r>
              </a:p>
              <a:p>
                <a:endParaRPr lang="en-US" b="1" dirty="0"/>
              </a:p>
              <a:p>
                <a:endParaRPr lang="en-US" b="1" dirty="0"/>
              </a:p>
              <a:p>
                <a:endParaRPr lang="en-US" b="1" dirty="0"/>
              </a:p>
              <a:p>
                <a:endParaRPr lang="en-US" b="1" dirty="0"/>
              </a:p>
              <a:p>
                <a:endParaRPr lang="en-US" b="1" dirty="0"/>
              </a:p>
              <a:p>
                <a:endParaRPr lang="en-US" b="1" dirty="0"/>
              </a:p>
              <a:p>
                <a:endParaRPr lang="en-US" b="1" dirty="0"/>
              </a:p>
              <a:p>
                <a:r>
                  <a:rPr lang="en-US" dirty="0"/>
                  <a:t>Parent (</a:t>
                </a:r>
                <a:r>
                  <a:rPr lang="en-US" dirty="0" err="1"/>
                  <a:t>i</a:t>
                </a:r>
                <a:r>
                  <a:rPr lang="en-US" dirty="0"/>
                  <a:t>): </a:t>
                </a:r>
                <a:r>
                  <a:rPr lang="en-US" b="1" dirty="0"/>
                  <a:t>return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⌊</m:t>
                    </m:r>
                    <m:r>
                      <a:rPr lang="en-US" b="0" i="1" smtClean="0">
                        <a:latin typeface="Cambria Math" charset="0"/>
                      </a:rPr>
                      <m:t>𝑖</m:t>
                    </m:r>
                    <m:r>
                      <a:rPr lang="en-US" b="0" i="1" smtClean="0">
                        <a:latin typeface="Cambria Math" charset="0"/>
                      </a:rPr>
                      <m:t>/2⌋</m:t>
                    </m:r>
                  </m:oMath>
                </a14:m>
                <a:endParaRPr lang="en-US" dirty="0"/>
              </a:p>
              <a:p>
                <a:r>
                  <a:rPr lang="en-US" dirty="0"/>
                  <a:t>Left(</a:t>
                </a:r>
                <a:r>
                  <a:rPr lang="en-US" dirty="0" err="1"/>
                  <a:t>i</a:t>
                </a:r>
                <a:r>
                  <a:rPr lang="en-US" dirty="0"/>
                  <a:t>): </a:t>
                </a:r>
                <a:r>
                  <a:rPr lang="en-US" b="1" dirty="0"/>
                  <a:t>return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2</m:t>
                    </m:r>
                    <m:r>
                      <a:rPr lang="en-US" b="0" i="1" smtClean="0">
                        <a:latin typeface="Cambria Math" charset="0"/>
                      </a:rPr>
                      <m:t>𝑖</m:t>
                    </m:r>
                  </m:oMath>
                </a14:m>
                <a:r>
                  <a:rPr lang="en-US" b="1" dirty="0"/>
                  <a:t> </a:t>
                </a:r>
              </a:p>
              <a:p>
                <a:r>
                  <a:rPr lang="en-US" dirty="0"/>
                  <a:t>Right(</a:t>
                </a:r>
                <a:r>
                  <a:rPr lang="en-US" dirty="0" err="1"/>
                  <a:t>i</a:t>
                </a:r>
                <a:r>
                  <a:rPr lang="en-US" dirty="0"/>
                  <a:t>)</a:t>
                </a:r>
                <a:r>
                  <a:rPr lang="en-US" b="1" dirty="0"/>
                  <a:t>: return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2</m:t>
                    </m:r>
                    <m:r>
                      <a:rPr lang="en-US" b="0" i="1" smtClean="0">
                        <a:latin typeface="Cambria Math" charset="0"/>
                      </a:rPr>
                      <m:t>𝑖</m:t>
                    </m:r>
                    <m:r>
                      <a:rPr lang="en-US" b="0" i="1" smtClean="0">
                        <a:latin typeface="Cambria Math" charset="0"/>
                      </a:rPr>
                      <m:t>+1</m:t>
                    </m:r>
                    <m:r>
                      <a:rPr lang="en-US" b="1" i="1" smtClean="0">
                        <a:latin typeface="Cambria Math" charset="0"/>
                      </a:rPr>
                      <m:t> </m:t>
                    </m:r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403148" y="1417637"/>
                <a:ext cx="9782801" cy="5306786"/>
              </a:xfrm>
              <a:blipFill>
                <a:blip r:embed="rId6"/>
                <a:stretch>
                  <a:fillRect l="-935" t="-3333" b="-9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/>
          <p:cNvSpPr/>
          <p:nvPr/>
        </p:nvSpPr>
        <p:spPr>
          <a:xfrm>
            <a:off x="3079765" y="2349034"/>
            <a:ext cx="638368" cy="5193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15</a:t>
            </a:r>
          </a:p>
        </p:txBody>
      </p:sp>
      <p:sp>
        <p:nvSpPr>
          <p:cNvPr id="5" name="Oval 4"/>
          <p:cNvSpPr/>
          <p:nvPr/>
        </p:nvSpPr>
        <p:spPr>
          <a:xfrm>
            <a:off x="2585021" y="3062049"/>
            <a:ext cx="449022" cy="5193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8</a:t>
            </a:r>
          </a:p>
        </p:txBody>
      </p:sp>
      <p:sp>
        <p:nvSpPr>
          <p:cNvPr id="6" name="Oval 5"/>
          <p:cNvSpPr/>
          <p:nvPr/>
        </p:nvSpPr>
        <p:spPr>
          <a:xfrm>
            <a:off x="3687777" y="3062049"/>
            <a:ext cx="638368" cy="5193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12</a:t>
            </a:r>
          </a:p>
        </p:txBody>
      </p:sp>
      <p:sp>
        <p:nvSpPr>
          <p:cNvPr id="7" name="Oval 6"/>
          <p:cNvSpPr/>
          <p:nvPr/>
        </p:nvSpPr>
        <p:spPr>
          <a:xfrm>
            <a:off x="2260038" y="3889362"/>
            <a:ext cx="449022" cy="5193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5</a:t>
            </a:r>
          </a:p>
        </p:txBody>
      </p:sp>
      <p:sp>
        <p:nvSpPr>
          <p:cNvPr id="8" name="Oval 7"/>
          <p:cNvSpPr/>
          <p:nvPr/>
        </p:nvSpPr>
        <p:spPr>
          <a:xfrm>
            <a:off x="2869638" y="3922020"/>
            <a:ext cx="449022" cy="5193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7</a:t>
            </a:r>
          </a:p>
        </p:txBody>
      </p:sp>
      <p:sp>
        <p:nvSpPr>
          <p:cNvPr id="9" name="Oval 8"/>
          <p:cNvSpPr/>
          <p:nvPr/>
        </p:nvSpPr>
        <p:spPr>
          <a:xfrm>
            <a:off x="3384565" y="3922020"/>
            <a:ext cx="638368" cy="5193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11</a:t>
            </a:r>
          </a:p>
        </p:txBody>
      </p:sp>
      <p:sp>
        <p:nvSpPr>
          <p:cNvPr id="10" name="Oval 9"/>
          <p:cNvSpPr/>
          <p:nvPr/>
        </p:nvSpPr>
        <p:spPr>
          <a:xfrm>
            <a:off x="4088838" y="3922020"/>
            <a:ext cx="449022" cy="5193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3</a:t>
            </a:r>
          </a:p>
        </p:txBody>
      </p:sp>
      <p:sp>
        <p:nvSpPr>
          <p:cNvPr id="11" name="Oval 10"/>
          <p:cNvSpPr/>
          <p:nvPr/>
        </p:nvSpPr>
        <p:spPr>
          <a:xfrm>
            <a:off x="1824609" y="4727119"/>
            <a:ext cx="449022" cy="5193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2</a:t>
            </a:r>
          </a:p>
        </p:txBody>
      </p:sp>
      <p:sp>
        <p:nvSpPr>
          <p:cNvPr id="12" name="Oval 11"/>
          <p:cNvSpPr/>
          <p:nvPr/>
        </p:nvSpPr>
        <p:spPr>
          <a:xfrm>
            <a:off x="2545065" y="4760219"/>
            <a:ext cx="449022" cy="5193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1</a:t>
            </a:r>
          </a:p>
        </p:txBody>
      </p:sp>
      <p:cxnSp>
        <p:nvCxnSpPr>
          <p:cNvPr id="14" name="Straight Connector 13"/>
          <p:cNvCxnSpPr>
            <a:stCxn id="4" idx="3"/>
            <a:endCxn id="5" idx="7"/>
          </p:cNvCxnSpPr>
          <p:nvPr/>
        </p:nvCxnSpPr>
        <p:spPr>
          <a:xfrm flipH="1">
            <a:off x="2968285" y="2792328"/>
            <a:ext cx="204967" cy="3457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endCxn id="7" idx="0"/>
          </p:cNvCxnSpPr>
          <p:nvPr/>
        </p:nvCxnSpPr>
        <p:spPr>
          <a:xfrm flipH="1">
            <a:off x="2484549" y="3432206"/>
            <a:ext cx="279854" cy="4571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5" idx="5"/>
            <a:endCxn id="8" idx="0"/>
          </p:cNvCxnSpPr>
          <p:nvPr/>
        </p:nvCxnSpPr>
        <p:spPr>
          <a:xfrm>
            <a:off x="2968285" y="3505343"/>
            <a:ext cx="125864" cy="4166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H="1">
            <a:off x="2114434" y="4287170"/>
            <a:ext cx="279853" cy="5644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7" idx="5"/>
            <a:endCxn id="12" idx="0"/>
          </p:cNvCxnSpPr>
          <p:nvPr/>
        </p:nvCxnSpPr>
        <p:spPr>
          <a:xfrm>
            <a:off x="2643302" y="4332656"/>
            <a:ext cx="126274" cy="4275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H="1">
            <a:off x="3680390" y="3464864"/>
            <a:ext cx="279853" cy="5644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4113136" y="3462145"/>
            <a:ext cx="176854" cy="5998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4" idx="5"/>
            <a:endCxn id="6" idx="0"/>
          </p:cNvCxnSpPr>
          <p:nvPr/>
        </p:nvCxnSpPr>
        <p:spPr>
          <a:xfrm>
            <a:off x="3624646" y="2792328"/>
            <a:ext cx="382315" cy="2697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5" name="Table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3030034"/>
              </p:ext>
            </p:extLst>
          </p:nvPr>
        </p:nvGraphicFramePr>
        <p:xfrm>
          <a:off x="5137998" y="3879073"/>
          <a:ext cx="6647706" cy="3657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7386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86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86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86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3863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3863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3863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3863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3863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422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15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8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12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5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7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11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3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2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6" name="U-Turn Arrow 35"/>
          <p:cNvSpPr/>
          <p:nvPr/>
        </p:nvSpPr>
        <p:spPr>
          <a:xfrm>
            <a:off x="5380149" y="3675510"/>
            <a:ext cx="914400" cy="203563"/>
          </a:xfrm>
          <a:prstGeom prst="utur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7" name="U-Turn Arrow 36"/>
          <p:cNvSpPr/>
          <p:nvPr/>
        </p:nvSpPr>
        <p:spPr>
          <a:xfrm>
            <a:off x="5561013" y="3581400"/>
            <a:ext cx="1495535" cy="292003"/>
          </a:xfrm>
          <a:prstGeom prst="utur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9" name="U-Turn Arrow 38"/>
          <p:cNvSpPr/>
          <p:nvPr/>
        </p:nvSpPr>
        <p:spPr>
          <a:xfrm flipV="1">
            <a:off x="6142149" y="4224124"/>
            <a:ext cx="1676400" cy="268876"/>
          </a:xfrm>
          <a:prstGeom prst="uturnArrow">
            <a:avLst>
              <a:gd name="adj1" fmla="val 25000"/>
              <a:gd name="adj2" fmla="val 25000"/>
              <a:gd name="adj3" fmla="val 25000"/>
              <a:gd name="adj4" fmla="val 43750"/>
              <a:gd name="adj5" fmla="val 6670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0" name="U-Turn Arrow 39"/>
          <p:cNvSpPr/>
          <p:nvPr/>
        </p:nvSpPr>
        <p:spPr>
          <a:xfrm flipV="1">
            <a:off x="6323013" y="4218454"/>
            <a:ext cx="2095673" cy="371456"/>
          </a:xfrm>
          <a:prstGeom prst="uturnArrow">
            <a:avLst>
              <a:gd name="adj1" fmla="val 25000"/>
              <a:gd name="adj2" fmla="val 25000"/>
              <a:gd name="adj3" fmla="val 25000"/>
              <a:gd name="adj4" fmla="val 43750"/>
              <a:gd name="adj5" fmla="val 6670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1" name="U-Turn Arrow 40"/>
          <p:cNvSpPr/>
          <p:nvPr/>
        </p:nvSpPr>
        <p:spPr>
          <a:xfrm>
            <a:off x="7111814" y="3630906"/>
            <a:ext cx="2078335" cy="236225"/>
          </a:xfrm>
          <a:prstGeom prst="utur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2" name="U-Turn Arrow 41"/>
          <p:cNvSpPr/>
          <p:nvPr/>
        </p:nvSpPr>
        <p:spPr>
          <a:xfrm>
            <a:off x="7237412" y="3581400"/>
            <a:ext cx="2714737" cy="278282"/>
          </a:xfrm>
          <a:prstGeom prst="utur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3" name="U-Turn Arrow 42"/>
          <p:cNvSpPr/>
          <p:nvPr/>
        </p:nvSpPr>
        <p:spPr>
          <a:xfrm flipV="1">
            <a:off x="7927301" y="4244833"/>
            <a:ext cx="2634448" cy="280818"/>
          </a:xfrm>
          <a:prstGeom prst="uturnArrow">
            <a:avLst>
              <a:gd name="adj1" fmla="val 25000"/>
              <a:gd name="adj2" fmla="val 25000"/>
              <a:gd name="adj3" fmla="val 25000"/>
              <a:gd name="adj4" fmla="val 43750"/>
              <a:gd name="adj5" fmla="val 6670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4" name="U-Turn Arrow 43"/>
          <p:cNvSpPr/>
          <p:nvPr/>
        </p:nvSpPr>
        <p:spPr>
          <a:xfrm flipV="1">
            <a:off x="7818549" y="4218454"/>
            <a:ext cx="3553437" cy="566208"/>
          </a:xfrm>
          <a:prstGeom prst="uturnArrow">
            <a:avLst>
              <a:gd name="adj1" fmla="val 25000"/>
              <a:gd name="adj2" fmla="val 25000"/>
              <a:gd name="adj3" fmla="val 25000"/>
              <a:gd name="adj4" fmla="val 43750"/>
              <a:gd name="adj5" fmla="val 6670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6" name="tmp60C7">
            <a:hlinkClick r:id="" action="ppaction://media"/>
          </p:cNvPr>
          <p:cNvPicPr>
            <a:picLocks noChangeAspect="1"/>
          </p:cNvPicPr>
          <p:nvPr>
            <a:videoFile r:link="rId2"/>
            <p:custDataLst>
              <p:tags r:id="rId3"/>
            </p:custDataLst>
            <p:extLst>
              <p:ext uri="{DAA4B4D4-6D71-4841-9C94-3DE7FCFB9230}">
                <p14:media xmlns:p14="http://schemas.microsoft.com/office/powerpoint/2010/main" r:embed="rId4">
                  <p14:trim end="9.9333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858625" y="101600"/>
            <a:ext cx="228600" cy="228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72178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2590">
        <p:fade/>
      </p:transition>
    </mc:Choice>
    <mc:Fallback xmlns="">
      <p:transition spd="med" advTm="5259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7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</p:childTnLst>
        </p:cTn>
      </p:par>
    </p:tnLst>
    <p:bldLst>
      <p:bldP spid="3" grpId="0" uiExpand="1" build="p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36" grpId="0" animBg="1"/>
      <p:bldP spid="37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Binary Heaps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595174" y="1551214"/>
                <a:ext cx="9782801" cy="5306786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Data structure that represents a (nearly complete) </a:t>
                </a:r>
                <a:r>
                  <a:rPr lang="en-US" b="1" dirty="0"/>
                  <a:t>binary tree</a:t>
                </a:r>
                <a:r>
                  <a:rPr lang="en-US" dirty="0"/>
                  <a:t> as an </a:t>
                </a:r>
                <a:r>
                  <a:rPr lang="en-US" b="1" dirty="0"/>
                  <a:t>array</a:t>
                </a:r>
              </a:p>
              <a:p>
                <a:endParaRPr lang="en-US" b="1" dirty="0"/>
              </a:p>
              <a:p>
                <a:endParaRPr lang="en-US" b="1" dirty="0"/>
              </a:p>
              <a:p>
                <a:endParaRPr lang="en-US" b="1" dirty="0"/>
              </a:p>
              <a:p>
                <a:endParaRPr lang="en-US" b="1" dirty="0"/>
              </a:p>
              <a:p>
                <a:endParaRPr lang="en-US" b="1" dirty="0"/>
              </a:p>
              <a:p>
                <a:endParaRPr lang="en-US" b="1" dirty="0"/>
              </a:p>
              <a:p>
                <a:r>
                  <a:rPr lang="en-US" b="1" dirty="0"/>
                  <a:t>Max-heap: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charset="0"/>
                      </a:rPr>
                      <m:t>𝐴</m:t>
                    </m:r>
                    <m:d>
                      <m:dPr>
                        <m:begChr m:val="["/>
                        <m:endChr m:val="]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charset="0"/>
                          </a:rPr>
                          <m:t>𝑃𝑎𝑟𝑒𝑛𝑡</m:t>
                        </m:r>
                        <m:d>
                          <m:d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dirty="0" err="1" smtClean="0">
                                <a:latin typeface="Cambria Math" charset="0"/>
                              </a:rPr>
                              <m:t>𝑖</m:t>
                            </m:r>
                          </m:e>
                        </m:d>
                      </m:e>
                    </m:d>
                    <m:r>
                      <a:rPr lang="en-US" b="0" i="1" dirty="0" smtClean="0">
                        <a:latin typeface="Cambria Math" charset="0"/>
                      </a:rPr>
                      <m:t>≥</m:t>
                    </m:r>
                    <m:r>
                      <a:rPr lang="en-US" b="0" i="1" dirty="0" smtClean="0">
                        <a:latin typeface="Cambria Math" charset="0"/>
                      </a:rPr>
                      <m:t>𝐴</m:t>
                    </m:r>
                    <m:r>
                      <a:rPr lang="en-US" b="0" i="1" dirty="0" smtClean="0">
                        <a:latin typeface="Cambria Math" charset="0"/>
                      </a:rPr>
                      <m:t>[</m:t>
                    </m:r>
                    <m:r>
                      <a:rPr lang="en-US" b="0" i="1" dirty="0" smtClean="0">
                        <a:latin typeface="Cambria Math" charset="0"/>
                      </a:rPr>
                      <m:t>𝑖</m:t>
                    </m:r>
                    <m:r>
                      <a:rPr lang="en-US" b="0" i="1" dirty="0" smtClean="0">
                        <a:latin typeface="Cambria Math" charset="0"/>
                      </a:rPr>
                      <m:t>]</m:t>
                    </m:r>
                  </m:oMath>
                </a14:m>
                <a:endParaRPr lang="en-US" dirty="0"/>
              </a:p>
              <a:p>
                <a:r>
                  <a:rPr lang="en-US" b="1" dirty="0"/>
                  <a:t>Min-heap: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charset="0"/>
                      </a:rPr>
                      <m:t>𝐴</m:t>
                    </m:r>
                    <m:d>
                      <m:dPr>
                        <m:begChr m:val="["/>
                        <m:endChr m:val="]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charset="0"/>
                          </a:rPr>
                          <m:t>𝑃𝑎𝑟𝑒𝑛𝑡</m:t>
                        </m:r>
                        <m:d>
                          <m:d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dirty="0" err="1">
                                <a:latin typeface="Cambria Math" charset="0"/>
                              </a:rPr>
                              <m:t>𝑖</m:t>
                            </m:r>
                          </m:e>
                        </m:d>
                      </m:e>
                    </m:d>
                    <m:r>
                      <a:rPr lang="en-US" b="0" i="1" dirty="0" smtClean="0">
                        <a:latin typeface="Cambria Math" charset="0"/>
                      </a:rPr>
                      <m:t>≤</m:t>
                    </m:r>
                    <m:r>
                      <a:rPr lang="en-US" i="1" dirty="0">
                        <a:latin typeface="Cambria Math" charset="0"/>
                      </a:rPr>
                      <m:t>𝐴</m:t>
                    </m:r>
                    <m:r>
                      <a:rPr lang="en-US" i="1" dirty="0">
                        <a:latin typeface="Cambria Math" charset="0"/>
                      </a:rPr>
                      <m:t>[</m:t>
                    </m:r>
                    <m:r>
                      <a:rPr lang="en-US" i="1" dirty="0">
                        <a:latin typeface="Cambria Math" charset="0"/>
                      </a:rPr>
                      <m:t>𝑖</m:t>
                    </m:r>
                    <m:r>
                      <a:rPr lang="en-US" i="1" dirty="0">
                        <a:latin typeface="Cambria Math" charset="0"/>
                      </a:rPr>
                      <m:t>]</m:t>
                    </m:r>
                  </m:oMath>
                </a14:m>
                <a:endParaRPr lang="en-US" dirty="0"/>
              </a:p>
              <a:p>
                <a:endParaRPr lang="en-US" b="1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95174" y="1551214"/>
                <a:ext cx="9782801" cy="5306786"/>
              </a:xfrm>
              <a:blipFill rotWithShape="0">
                <a:blip r:embed="rId6"/>
                <a:stretch>
                  <a:fillRect l="-1496" t="-35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/>
          <p:cNvSpPr/>
          <p:nvPr/>
        </p:nvSpPr>
        <p:spPr>
          <a:xfrm>
            <a:off x="3079765" y="2349034"/>
            <a:ext cx="638368" cy="5193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15</a:t>
            </a:r>
          </a:p>
        </p:txBody>
      </p:sp>
      <p:sp>
        <p:nvSpPr>
          <p:cNvPr id="5" name="Oval 4"/>
          <p:cNvSpPr/>
          <p:nvPr/>
        </p:nvSpPr>
        <p:spPr>
          <a:xfrm>
            <a:off x="2585021" y="3062049"/>
            <a:ext cx="449022" cy="5193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8</a:t>
            </a:r>
          </a:p>
        </p:txBody>
      </p:sp>
      <p:sp>
        <p:nvSpPr>
          <p:cNvPr id="6" name="Oval 5"/>
          <p:cNvSpPr/>
          <p:nvPr/>
        </p:nvSpPr>
        <p:spPr>
          <a:xfrm>
            <a:off x="3687777" y="3062049"/>
            <a:ext cx="638368" cy="5193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12</a:t>
            </a:r>
          </a:p>
        </p:txBody>
      </p:sp>
      <p:sp>
        <p:nvSpPr>
          <p:cNvPr id="7" name="Oval 6"/>
          <p:cNvSpPr/>
          <p:nvPr/>
        </p:nvSpPr>
        <p:spPr>
          <a:xfrm>
            <a:off x="2260038" y="3889362"/>
            <a:ext cx="449022" cy="5193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5</a:t>
            </a:r>
          </a:p>
        </p:txBody>
      </p:sp>
      <p:sp>
        <p:nvSpPr>
          <p:cNvPr id="8" name="Oval 7"/>
          <p:cNvSpPr/>
          <p:nvPr/>
        </p:nvSpPr>
        <p:spPr>
          <a:xfrm>
            <a:off x="2869638" y="3922020"/>
            <a:ext cx="449022" cy="5193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7</a:t>
            </a:r>
          </a:p>
        </p:txBody>
      </p:sp>
      <p:sp>
        <p:nvSpPr>
          <p:cNvPr id="9" name="Oval 8"/>
          <p:cNvSpPr/>
          <p:nvPr/>
        </p:nvSpPr>
        <p:spPr>
          <a:xfrm>
            <a:off x="3384565" y="3922020"/>
            <a:ext cx="638368" cy="5193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11</a:t>
            </a:r>
          </a:p>
        </p:txBody>
      </p:sp>
      <p:sp>
        <p:nvSpPr>
          <p:cNvPr id="10" name="Oval 9"/>
          <p:cNvSpPr/>
          <p:nvPr/>
        </p:nvSpPr>
        <p:spPr>
          <a:xfrm>
            <a:off x="4088838" y="3922020"/>
            <a:ext cx="449022" cy="5193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3</a:t>
            </a:r>
          </a:p>
        </p:txBody>
      </p:sp>
      <p:sp>
        <p:nvSpPr>
          <p:cNvPr id="11" name="Oval 10"/>
          <p:cNvSpPr/>
          <p:nvPr/>
        </p:nvSpPr>
        <p:spPr>
          <a:xfrm>
            <a:off x="1824609" y="4727119"/>
            <a:ext cx="449022" cy="5193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2</a:t>
            </a:r>
          </a:p>
        </p:txBody>
      </p:sp>
      <p:sp>
        <p:nvSpPr>
          <p:cNvPr id="12" name="Oval 11"/>
          <p:cNvSpPr/>
          <p:nvPr/>
        </p:nvSpPr>
        <p:spPr>
          <a:xfrm>
            <a:off x="2545065" y="4760219"/>
            <a:ext cx="449022" cy="5193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1</a:t>
            </a:r>
          </a:p>
        </p:txBody>
      </p:sp>
      <p:cxnSp>
        <p:nvCxnSpPr>
          <p:cNvPr id="14" name="Straight Connector 13"/>
          <p:cNvCxnSpPr>
            <a:stCxn id="4" idx="3"/>
            <a:endCxn id="5" idx="7"/>
          </p:cNvCxnSpPr>
          <p:nvPr/>
        </p:nvCxnSpPr>
        <p:spPr>
          <a:xfrm flipH="1">
            <a:off x="2968285" y="2792328"/>
            <a:ext cx="204967" cy="3457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endCxn id="7" idx="0"/>
          </p:cNvCxnSpPr>
          <p:nvPr/>
        </p:nvCxnSpPr>
        <p:spPr>
          <a:xfrm flipH="1">
            <a:off x="2484549" y="3432206"/>
            <a:ext cx="279854" cy="4571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5" idx="5"/>
            <a:endCxn id="8" idx="0"/>
          </p:cNvCxnSpPr>
          <p:nvPr/>
        </p:nvCxnSpPr>
        <p:spPr>
          <a:xfrm>
            <a:off x="2968285" y="3505343"/>
            <a:ext cx="125864" cy="4166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H="1">
            <a:off x="2114434" y="4287170"/>
            <a:ext cx="279853" cy="5644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7" idx="5"/>
            <a:endCxn id="12" idx="0"/>
          </p:cNvCxnSpPr>
          <p:nvPr/>
        </p:nvCxnSpPr>
        <p:spPr>
          <a:xfrm>
            <a:off x="2643302" y="4332656"/>
            <a:ext cx="126274" cy="4275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H="1">
            <a:off x="3680390" y="3464864"/>
            <a:ext cx="279853" cy="5644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4113136" y="3462145"/>
            <a:ext cx="176854" cy="5998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4" idx="5"/>
            <a:endCxn id="6" idx="0"/>
          </p:cNvCxnSpPr>
          <p:nvPr/>
        </p:nvCxnSpPr>
        <p:spPr>
          <a:xfrm>
            <a:off x="3624646" y="2792328"/>
            <a:ext cx="382315" cy="2697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5" name="Table 34"/>
          <p:cNvGraphicFramePr>
            <a:graphicFrameLocks noGrp="1"/>
          </p:cNvGraphicFramePr>
          <p:nvPr/>
        </p:nvGraphicFramePr>
        <p:xfrm>
          <a:off x="5137998" y="3879073"/>
          <a:ext cx="6647706" cy="3657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7386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86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86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86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3863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3863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3863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3863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3863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422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15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8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12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5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7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11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3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2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6" name="U-Turn Arrow 35"/>
          <p:cNvSpPr/>
          <p:nvPr/>
        </p:nvSpPr>
        <p:spPr>
          <a:xfrm>
            <a:off x="5380149" y="3675510"/>
            <a:ext cx="914400" cy="203563"/>
          </a:xfrm>
          <a:prstGeom prst="utur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7" name="U-Turn Arrow 36"/>
          <p:cNvSpPr/>
          <p:nvPr/>
        </p:nvSpPr>
        <p:spPr>
          <a:xfrm>
            <a:off x="5561013" y="3581400"/>
            <a:ext cx="1495535" cy="292003"/>
          </a:xfrm>
          <a:prstGeom prst="utur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9" name="U-Turn Arrow 38"/>
          <p:cNvSpPr/>
          <p:nvPr/>
        </p:nvSpPr>
        <p:spPr>
          <a:xfrm flipV="1">
            <a:off x="6142149" y="4224124"/>
            <a:ext cx="1676400" cy="268876"/>
          </a:xfrm>
          <a:prstGeom prst="uturnArrow">
            <a:avLst>
              <a:gd name="adj1" fmla="val 25000"/>
              <a:gd name="adj2" fmla="val 25000"/>
              <a:gd name="adj3" fmla="val 25000"/>
              <a:gd name="adj4" fmla="val 43750"/>
              <a:gd name="adj5" fmla="val 6670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0" name="U-Turn Arrow 39"/>
          <p:cNvSpPr/>
          <p:nvPr/>
        </p:nvSpPr>
        <p:spPr>
          <a:xfrm flipV="1">
            <a:off x="6323013" y="4218454"/>
            <a:ext cx="2095673" cy="371456"/>
          </a:xfrm>
          <a:prstGeom prst="uturnArrow">
            <a:avLst>
              <a:gd name="adj1" fmla="val 25000"/>
              <a:gd name="adj2" fmla="val 25000"/>
              <a:gd name="adj3" fmla="val 25000"/>
              <a:gd name="adj4" fmla="val 43750"/>
              <a:gd name="adj5" fmla="val 6670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1" name="U-Turn Arrow 40"/>
          <p:cNvSpPr/>
          <p:nvPr/>
        </p:nvSpPr>
        <p:spPr>
          <a:xfrm>
            <a:off x="7111814" y="3630906"/>
            <a:ext cx="2078335" cy="236225"/>
          </a:xfrm>
          <a:prstGeom prst="utur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2" name="U-Turn Arrow 41"/>
          <p:cNvSpPr/>
          <p:nvPr/>
        </p:nvSpPr>
        <p:spPr>
          <a:xfrm>
            <a:off x="7237412" y="3581400"/>
            <a:ext cx="2714737" cy="278282"/>
          </a:xfrm>
          <a:prstGeom prst="utur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3" name="U-Turn Arrow 42"/>
          <p:cNvSpPr/>
          <p:nvPr/>
        </p:nvSpPr>
        <p:spPr>
          <a:xfrm flipV="1">
            <a:off x="7927301" y="4244833"/>
            <a:ext cx="2634448" cy="280818"/>
          </a:xfrm>
          <a:prstGeom prst="uturnArrow">
            <a:avLst>
              <a:gd name="adj1" fmla="val 25000"/>
              <a:gd name="adj2" fmla="val 25000"/>
              <a:gd name="adj3" fmla="val 25000"/>
              <a:gd name="adj4" fmla="val 43750"/>
              <a:gd name="adj5" fmla="val 6670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4" name="U-Turn Arrow 43"/>
          <p:cNvSpPr/>
          <p:nvPr/>
        </p:nvSpPr>
        <p:spPr>
          <a:xfrm flipV="1">
            <a:off x="7818549" y="4218454"/>
            <a:ext cx="3553437" cy="566208"/>
          </a:xfrm>
          <a:prstGeom prst="uturnArrow">
            <a:avLst>
              <a:gd name="adj1" fmla="val 25000"/>
              <a:gd name="adj2" fmla="val 25000"/>
              <a:gd name="adj3" fmla="val 25000"/>
              <a:gd name="adj4" fmla="val 43750"/>
              <a:gd name="adj5" fmla="val 6670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3" name="tmp57C8">
            <a:hlinkClick r:id="" action="ppaction://media"/>
          </p:cNvPr>
          <p:cNvPicPr>
            <a:picLocks noChangeAspect="1"/>
          </p:cNvPicPr>
          <p:nvPr>
            <a:videoFile r:link="rId2"/>
            <p:custDataLst>
              <p:tags r:id="rId3"/>
            </p:custDataLst>
            <p:extLst>
              <p:ext uri="{DAA4B4D4-6D71-4841-9C94-3DE7FCFB9230}">
                <p14:media xmlns:p14="http://schemas.microsoft.com/office/powerpoint/2010/main" r:embed="rId4">
                  <p14:trim end="37.9977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858625" y="101600"/>
            <a:ext cx="228600" cy="228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2480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5063">
        <p:fade/>
      </p:transition>
    </mc:Choice>
    <mc:Fallback xmlns="">
      <p:transition spd="med" advTm="5506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1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36" grpId="0" animBg="1"/>
      <p:bldP spid="37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.417|54.758|5.417|7.167|20.641|4.90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audioOnly=true|recordStart=0|recordEnd=55063|recordLength=55100|start=0|end=55063|audioFormat={00001610-0000-0010-8000-00AA00389B71}|audioRate=44100|muted=false|volume=0.8|fadeIn=0|fadeOut=0|videoFormat={34363248-0000-0010-8000-00AA00389B71}|videoRate=15|videoWidth=256|videoHeight=25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audioOnly=true|recordStart=0|recordEnd=139395|recordLength=139399|start=0|end=139395|audioFormat={00001610-0000-0010-8000-00AA00389B71}|audioRate=44100|muted=false|volume=0.8|fadeIn=0|fadeOut=0|videoFormat={34363248-0000-0010-8000-00AA00389B71}|videoRate=15|videoWidth=256|videoHeight=25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audioOnly=true|recordStart=0|recordEnd=187438|recordLength=187478|start=0|end=187438|audioFormat={00001610-0000-0010-8000-00AA00389B71}|audioRate=44100|muted=false|volume=0.8|fadeIn=0|fadeOut=0|videoFormat={34363248-0000-0010-8000-00AA00389B71}|videoRate=15|videoWidth=256|videoHeight=25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AAEAAAD/////AQAAAAAAAAAMAgAAAE9BdXRob3JQUFQsIFZlcnNpb249MC4xLjYyMzYuMCwgQ3VsdHVyZT1uZXV0cmFsLCBQdWJsaWNLZXlUb2tlbj0zMWJmMzg1NmFkMzY0ZTM1BQEAAAALSW5rTWF0dGVyVjEEAAAABVNjYWxlDUxpc3RgMStfaXRlbXMMTGlzdGAxK19zaXplD0xpc3RgMStfdmVyc2lvbgAEAAALF1NoYXJlZC5JbmtpbmcuSW5rQXRvbVtdAgAAAAgIAgAAAP8zPz8JAwAAAEEAAABEAAAABwMAAAAAAQAAAIAAAAAECUlua0F0b21WMQIAAAAJBAAAAAkFAAAACQYAAAAJBwAAAAkIAAAACQkAAAAJCgAAAAkLAAAACQwAAAAJDQAAAAkOAAAACQ8AAAAJEAAAAAkRAAAACRIAAAAJEwAAAAkUAAAACRUAAAAJFgAAAAkXAAAACRgAAAAJGQAAAAkaAAAACRsAAAAJHAAAAAkdAAAACR4AAAAJHwAAAAkgAAAACSEAAAAJIgAAAAkjAAAACSQAAAAJJQAAAAkmAAAACScAAAAJKAAAAAkpAAAACSoAAAAJKwAAAAksAAAACS0AAAAJLgAAAAkvAAAACTAAAAAJMQAAAAkyAAAACTMAAAAJNAAAAAk1AAAACTYAAAAJNwAAAAk4AAAACTkAAAAJOgAAAAk7AAAACTwAAAAJPQAAAAk+AAAACT8AAAAJQAAAAAlBAAAACUIAAAAJQwAAAAlEAAAADT8FBAAAAAtQZW5TdHJva2VWMQQAAAAKQXR0cmlidXRlcwVUcmFjZQlTdGFydFRpbWUEVHlwZQQEAAQPUGVuQXR0cmlidXRlc1YxAgAAAApJbmtUcmFjZVYxAgAAABAMQWN0aW9uVHlwZVYxAgAAAAIAAAAJRQAAAAlGAAAAJ3AAAAAAAAAFuf///wxBY3Rpb25UeXBlVjEBAAAAB3ZhbHVlX18ACAIAAAAAAAAAAQUAAAAEAAAACUgAAAAJSQAAAJt1AAAAAAAAAbb///+5////AAAAAAEGAAAABAAAAAlLAAAACUwAAACNmQAAAAAAAAGz////uf///wAAAAABBwAAAAQAAAAJTgAAAAlPAAAAq50AAAAAAAABsP///7n///8AAAAAAQgAAAAEAAAACVEAAAAJUgAAAEmhAAAAAAAAAa3///+5////AAAAAAEJAAAABAAAAAlUAAAACVUAAAAdowAAAAAAAAGq////uf///wAAAAABCgAAAAQAAAAJVwAAAAlYAAAA8qYAAAAAAAABp////7n///8AAAAAAQsAAAAEAAAACVoAAAAJWwAAANuoAAAAAAAAAaT///+5////AAAAAAEMAAAABAAAAAldAAAACV4AAABtrQAAAAAAAAGh////uf///wAAAAABDQAAAAQAAAAJYAAAAAlhAAAAw7YAAAAAAAABnv///7n///8AAAAAAQ4AAAAEAAAACWMAAAAJZAAAAHG5AAAAAAAAAZv///+5////AAAAAAEPAAAABAAAAAlmAAAACWcAAACo0wAAAAAAAAGY////uf///wAAAAABEAAAAAQAAAAJaQAAAAlqAAAAtdUAAAAAAAABlf///7n///8AAAAAAREAAAAEAAAACWwAAAAJbQAAADzZAAAAAAAAAZL///+5////AAAAAAESAAAABAAAAAlvAAAACXAAAADE3QAAAAAAAAGP////uf///wAAAAABEwAAAAQAAAAJcgAAAAlzAAAAx98AAAAAAAABjP///7n///8AAAAAARQAAAAEAAAACXUAAAAJdgAAAMzmAAAAAAAAAYn///+5////AAAAAAEVAAAABAAAAAl4AAAACXkAAAAf/gAAAAAAAAGG////uf///wAAAAABFgAAAAQAAAAJewAAAAl8AAAA3wABAAAAAAABg////7n///8AAAAAARcAAAAEAAAACX4AAAAJfwAAAMwGAQAAAAAAAYD///+5////AAAAAAEYAAAABAAAAAmBAAAACYIAAAAnDQEAAAAAAAF9////uf///wAAAAABGQAAAAQAAAAJhAAAAAmFAAAAGw8BAAAAAAABev///7n///8AAAAAARoAAAAEAAAACYcAAAAJiAAAAP8SAQAAAAAAAXf///+5////AAAAAAEbAAAABAAAAAmKAAAACYsAAACRIgEAAAAAAAF0////uf///wAAAAABHAAAAAQAAAAJjQAAAAmOAAAAjCYBAAAAAAABcf///7n///8AAAAAAR0AAAAEAAAACZAAAAAJkQAAAJEqAQAAAAAAAW7///+5////AAAAAAEeAAAABAAAAAmTAAAACZQAAACyLAEAAAAAAAFr////uf///wAAAAABHwAAAAQAAAAJlgAAAAmXAAAAgjIBAAAAAAABaP///7n///8AAAAAASAAAAAEAAAACZkAAAAJmgAAAA9CAQAAAAAAAWX///+5////AAAAAAEhAAAABAAAAAmcAAAACZ0AAAAXRwEAAAAAAAFi////uf///wAAAAABIgAAAAQAAAAJnwAAAAmgAAAApWIBAAAAAAABX////7n///8AAAAAASMAAAAEAAAACaIAAAAJowAAAH5uAQAAAAAAAVz///+5////AAAAAAEkAAAABAAAAAmlAAAACaYAAABCcQEAAAAAAAFZ////uf///wAAAAABJQAAAAQAAAAJqAAAAAmpAAAAB3oBAAAAAAABVv///7n///8AAAAAASYAAAAEAAAACasAAAAJrAAAAD6DAQAAAAAAAVP///+5////AAAAAAEnAAAABAAAAAmuAAAACa8AAABlhQEAAAAAAAFQ////uf///wAAAAABKAAAAAQAAAAJsQAAAAmyAAAA5Y4BAAAAAAABTf///7n///8AAAAAASkAAAAEAAAACbQAAAAJtQAAAKKSAQAAAAAAAUr///+5////AAAAAAEqAAAABAAAAAm3AAAACbgAAACAowEAAAAAAAFH////uf///wAAAAABKwAAAAQAAAAJugAAAAm7AAAAKqkBAAAAAAABRP///7n///8AAAAAASwAAAAEAAAACb0AAAAJvgAAAB6uAQAAAAAAAUH///+5////AAAAAAEtAAAABAAAAAnAAAAACcEAAAAQsAEAAAAAAAE+////uf///wAAAAABLgAAAAQAAAAJwwAAAAnEAAAAjb8BAAAAAAABO////7n///8AAAAAAS8AAAAEAAAACcYAAAAJxwAAABXDAQAAAAAAATj///+5////AAAAAAEwAAAABAAAAAnJAAAACcoAAADDxQEAAAAAAAE1////uf///wAAAAABMQAAAAQAAAAJzAAAAAnNAAAAQMkBAAAAAAABMv///7n///8AAAAAATIAAAAEAAAACc8AAAAJ0AAAACTLAQAAAAAAAS////+5////AAAAAAEzAAAABAAAAAnSAAAACdMAAACUzQEAAAAAAAEs////uf///wAAAAABNAAAAAQAAAAJ1QAAAAnWAAAAItABAAAAAAABKf///7n///8AAAAAATUAAAAEAAAACdgAAAAJ2QAAANDTAQAAAAAAASb///+5////AAAAAAE2AAAABAAAAAnbAAAACdwAAADF1wEAAAAAAAEj////uf///wAAAAABNwAAAAQAAAAJ3gAAAAnfAAAArtkBAAAAAAABIP///7n///8AAAAAATgAAAAEAAAACeEAAAAJ4gAAALPdAQAAAAAAAR3///+5////AAAAAAE5AAAABAAAAAnkAAAACeUAAAD14gEAAAAAAAEa////uf///wAAAAABOgAAAAQAAAAJ5wAAAAnoAAAAhOUBAAAAAAABF////7n///8AAAAAATsAAAAEAAAACeoAAAAJ6wAAALT2AQAAAAAAART///+5////AAAAAAE8AAAABAAAAAntAAAACe4AAABt+gEAAAAAAAER////uf///wAAAAABPQAAAAQAAAAJ8AAAAAnxAAAAuP8BAAAAAAABDv///7n///8AAAAAAT4AAAAEAAAACfMAAAAJ9AAAAKsBAgAAAAAAAQv///+5////AAAAAAE/AAAABAAAAAn2AAAACfcAAABRBgIAAAAAAAEI////uf///wAAAAABQAAAAAQAAAAJ+QAAAAn6AAAAJk0CAAAAAAABBf///7n///8AAAAAAUEAAAAEAAAACfwAAAAJ/QAAAINSAgAAAAAAAQL///+5////AAAAAAFCAAAABAAAAAn/AAAACQABAAAaVgIAAAAAAAH//v//uf///wAAAAABQwAAAAQAAAAJAgEAAAkDAQAAPWcCAAAAAAAB/P7//7n///8AAAAAAUQAAAAEAAAACQUBAAAJBgEAAEdqAgAAAAAAAfn+//+5////AAAAAAVFAAAAD1BlbkF0dHJpYnV0ZXNWMQoAAAAHX2NvbG9yQQdfY29sb3JSB19jb2xvckcHX2NvbG9yQgpGaXRUb0N1cnZlBkhlaWdodA5JZ25vcmVQcmVzc3VyZQ1Jc0hpZ2hsaWdodGVyBVNoYXBlBVdpZHRoAAAAAAAAAAAEAAICAgIBBgEBDEJydXNoU2hhcGVWMQIAAAAGAgAAAP8AAAAAAAAAAAAACEAAAAX4/v//DEJydXNoU2hhcGVWMQEAAAAHdmFsdWVfXwAIAgAAAAEAAAAAAAAAAAAIQAVGAAAACklua1RyYWNlVjEDAAAADUxpc3RgMStfaXRlbXMMTGlzdGAxK19zaXplD0xpc3RgMStfdmVyc2lvbgQAABhTaGFyZWQuSW5raW5nLklua1BvaW50W10CAAAACAgCAAAACQkBAABcAAAAXAAAAAFIAAAARQAAAP8AAAAAAAAAAAAACEAAAAH2/v//+P7//wEAAAAAAAAAAAAIQAFJAAAARgAAAAkLAQAATAAAAEwAAAABSwAAAEUAAAD/AAAAAAAAAAAAAAhAAAAB9P7///j+//8BAAAAAAAAAAAACEABTAAAAEYAAAAJDQEAAEMAAABDAAAAAU4AAABFAAAA/wAAAAAAAAAAAAAIQAAAAfL+///4/v//AQAAAAAAAAAAAAhAAU8AAABGAAAACQ8BAAA2AAAANgAAAAFRAAAARQAAAP8AAAAAAAAAAAAACEAAAAHw/v//+P7//wEAAAAAAAAAAAAIQAFSAAAARgAAAAkRAQAAFAAAABQAAAABVAAAAEUAAAD/AAAAAAAAAAAAAAhAAAAB7v7///j+//8BAAAAAAAAAAAACEABVQAAAEYAAAAJEwEAAEcAAABHAAAAAVcAAABFAAAA/wAAAAAAAAAAAAAIQAAAAez+///4/v//AQAAAAAAAAAAAAhAAVgAAABGAAAACRUBAAAVAAAAFQAAAAFaAAAARQAAAP8AAAAAAAAAAAAACEAAAAHq/v//+P7//wEAAAAAAAAAAAAIQAFbAAAARgAAAAkXAQAARAAAAEQAAAABXQAAAEUAAAD/AAAAAAAAAAAAAAhAAAAB6P7///j+//8BAAAAAAAAAAAACEABXgAAAEYAAAAJGQEAADYAAAA2AAAAAWAAAABFAAAA/wAAAAAAAAAAAAAIQAAAAeb+///4/v//AQAAAAAAAAAAAAhAAWEAAABGAAAACRsBAAAsAAAALAAAAAFjAAAARQAAAP8AAAAAAAAAAAAACEAAAAHk/v//+P7//wEAAAAAAAAAAAAIQAFkAAAARgAAAAkdAQAADQAAAA0AAAABZgAAAEUAAAD/AAAAAAAAAAAAAAhAAAAB4v7///j+//8BAAAAAAAAAAAACEABZwAAAEYAAAAJHwEAABkAAAAZAAAAAWkAAABFAAAA/wAAAAAAAAAAAAAIQAAAAeD+///4/v//AQAAAAAAAAAAAAhAAWoAAABGAAAACSEBAABDAAAAQwAAAAFsAAAARQAAAP8AAAAAAAAAAAAACEAAAAHe/v//+P7//wEAAAAAAAAAAAAIQAFtAAAARgAAAAkjAQAARQAAAEUAAAABbwAAAEUAAAD/AAAAAAAAAAAAAAhAAAAB3P7///j+//8BAAAAAAAAAAAACEABcAAAAEYAAAAJJQEAABgAAAAYAAAAAXIAAABFAAAA/wAAAAAAAAAAAAAIQAAAAdr+///4/v//AQAAAAAAAAAAAAhAAXMAAABGAAAACScBAABFAAAARQAAAAF1AAAARQAAAP8AAAAAAAAAAAAACEAAAAHY/v//+P7//wEAAAAAAAAAAAAIQAF2AAAARgAAAAkpAQAAEQAAABEAAAABeAAAAEUAAAD/AAAAAAAAAAAAAAhAAAAB1v7///j+//8BAAAAAAAAAAAACEABeQAAAEYAAAAJKwEAABYAAAAWAAAAAXsAAABFAAAA/wAAAAAAAAAAAAAIQAAAAdT+///4/v//AQAAAAAAAAAAAAhAAXwAAABGAAAACS0BAABQAAAAUAAAAAF+AAAARQAAAP8AAAAAAAAAAAAACEAAAAHS/v//+P7//wEAAAAAAAAAAAAIQAF/AAAARgAAAAkvAQAADwAAAA8AAAABgQAAAEUAAAD/AAAAAAAAAAAAAAhAAAAB0P7///j+//8BAAAAAAAAAAAACEABggAAAEYAAAAJMQEAABAAAAAQAAAAAYQAAABFAAAA/wAAAAAAAAAAAAAIQAAAAc7+///4/v//AQAAAAAAAAAAAAhAAYUAAABGAAAACTMBAABGAAAARgAAAAGHAAAARQAAAP8AAAAAAAAAAAAACEAAAAHM/v//+P7//wEAAAAAAAAAAAAIQAGIAAAARgAAAAk1AQAAOQAAADkAAAABigAAAEUAAAD/AAAAAAAAAAAAAAhAAAAByv7///j+//8BAAAAAAAAAAAACEABiwAAAEYAAAAJNwEAAEMAAABDAAAAAY0AAABFAAAA/wAAAAAAAAAAAAAIQAAAAcj+///4/v//AQAAAAAAAAAAAAhAAY4AAABGAAAACTkBAAAxAAAAMQAAAAGQAAAARQAAAP8AAAAAAAAAAAAACEAAAAHG/v//+P7//wEAAAAAAAAAAAAIQAGRAAAARgAAAAk7AQAAEwAAABMAAAABkwAAAEUAAAD/AAAAAAAAAAAAAAhAAAABxP7///j+//8BAAAAAAAAAAAACEABlAAAAEYAAAAJPQEAAEoAAABKAAAAAZYAAABFAAAA/wAAAAAAAAAAAAAIQAAAAcL+///4/v//AQAAAAAAAAAAAAhAAZcAAABGAAAACT8BAABEAAAARAAAAAGZAAAARQAAAP8AAAAAAAAAAAAACEAAAAHA/v//+P7//wEAAAAAAAAAAAAIQAGaAAAARgAAAAlBAQAAGAAAABgAAAABnAAAAEUAAAD/AAAAAAAAAAAAAAhAAAABvv7///j+//8BAAAAAAAAAAAACEABnQAAAEYAAAAJQwEAAGMAAABjAAAAAZ8AAABFAAAA/wAAAAAAAAAAAAAIQAAAAbz+///4/v//AQAAAAAAAAAAAAhAAaAAAABGAAAACUUBAAAKAAAACgAAAAGiAAAARQAAAP8AAAAAAAAAAAAACEAAAAG6/v//+P7//wEAAAAAAAAAAAAIQAGjAAAARgAAAAlHAQAAFQAAABUAAAABpQAAAEUAAAD/AAAAAAAAAAAAAAhAAAABuP7///j+//8BAAAAAAAAAAAACEABpgAAAEYAAAAJSQEAABsAAAAbAAAAAagAAABFAAAA//8AAAAAAAAAAAAIQAAAAbb+///4/v//AQAAAAAAAAAAAAhAAakAAABGAAAACUsBAABsAAAAbAAAAAGrAAAARQAAAP//AAAAAAAAAAAACEAAAAG0/v//+P7//wEAAAAAAAAAAAAIQAGsAAAARgAAAAlNAQAAIgAAACIAAAABrgAAAEUAAAD//wAAAAAAAAAAAAhAAAABsv7///j+//8BAAAAAAAAAAAACEABrwAAAEYAAAAJTwEAABsAAAAbAAAAAbEAAABFAAAA/wCeSQAAAAAAAAAIQAAAAbD+///4/v//AQAAAAAAAAAAAAhAAbIAAABGAAAACVEBAAAfAAAAHwAAAAG0AAAARQAAAP8AnkkAAAAAAAAACEAAAAGu/v//+P7//wEAAAAAAAAAAAAIQAG1AAAARgAAAAlTAQAAJAAAACQAAAABtwAAAEUAAAD/AAAAAAAAAAAAAAhAAAABrP7///j+//8BAAAAAAAAAAAACEABuAAAAEYAAAAJVQEAAFUAAABVAAAAAboAAABFAAAA/wAAAAAAAAAAAAAIQAAAAar+///4/v//AQAAAAAAAAAAAAhAAbsAAABGAAAACVcBAABJAAAASQAAAAG9AAAARQAAAP8AAAAAAAAAAAAACEAAAAGo/v//+P7//wEAAAAAAAAAAAAIQAG+AAAARgAAAAlZAQAAEgAAABIAAAABwAAAAEUAAAD/AAAAAAAAAAAAAAhAAAABpv7///j+//8BAAAAAAAAAAAACEABwQAAAEYAAAAJWwEAAFMAAABTAAAAAcMAAABFAAAA/wAAAAAAAAAAAAAIQAAAAaT+///4/v//AQAAAAAAAAAAAAhAAcQAAABGAAAACV0BAAAoAAAAKAAAAAHGAAAARQAAAP8AAAAAAAAAAAAACEAAAAGi/v//+P7//wEAAAAAAAAAAAAIQAHHAAAARgAAAAlfAQAAIwAAACMAAAAByQAAAEUAAAD/AAAAAAAAAAAAAAhAAAABoP7///j+//8BAAAAAAAAAAAACEABygAAAEYAAAAJYQEAAEAAAABAAAAAAcwAAABFAAAA/wAAAAAAAAAAAAAIQAAAAZ7+///4/v//AQAAAAAAAAAAAAhAAc0AAABGAAAACWMBAAAkAAAAJAAAAAHPAAAARQAAAP8AAAAAAAAAAAAACEAAAAGc/v//+P7//wEAAAAAAAAAAAAIQAHQAAAARgAAAAllAQAADgAAAA4AAAAB0gAAAEUAAAD/AAAAAAAAAAAAAAhAAAABmv7///j+//8BAAAAAAAAAAAACEAB0wAAAEYAAAAJZwEAABMAAAATAAAAAdUAAABFAAAA/wAAAAAAAAAAAAAIQAAAAZj+///4/v//AQAAAAAAAAAAAAhAAdYAAABGAAAACWkBAABHAAAARwAAAAHYAAAARQAAAP8AAAAAAAAAAAAACEAAAAGW/v//+P7//wEAAAAAAAAAAAAIQAHZAAAARgAAAAlrAQAAPQAAAD0AAAAB2wAAAEUAAAD/AAAAAAAAAAAAAAhAAAABlP7///j+//8BAAAAAAAAAAAACEAB3AAAAEYAAAAJbQEAABQAAAAUAAAAAd4AAABFAAAA/wAAAAAAAAAAAAAIQAAAAZL+///4/v//AQAAAAAAAAAAAAhAAd8AAABGAAAACW8BAABLAAAASwAAAAHhAAAARQAAAP8AAAAAAAAAAAAACEAAAAGQ/v//+P7//wEAAAAAAAAAAAAIQAHiAAAARgAAAAlxAQAAEwAAABMAAAAB5AAAAEUAAAD/AAAAAAAAAAAAAAhAAAABjv7///j+//8BAAAAAAAAAAAACEAB5QAAAEYAAAAJcwEAABcAAAAXAAAAAecAAABFAAAA/wAAAAAAAAAAAAAIQAAAAYz+///4/v//AQAAAAAAAAAAAAhAAegAAABGAAAACXUBAABRAAAAUQAAAAHqAAAARQAAAP8AAAAAAAAAAAAACEAAAAGK/v//+P7//wEAAAAAAAAAAAAIQAHrAAAARgAAAAl3AQAANAAAADQAAAAB7QAAAEUAAAD/AAAAAAAAAAAAAAhAAAABiP7///j+//8BAAAAAAAAAAAACEAB7gAAAEYAAAAJeQEAACsAAAArAAAAAfAAAABFAAAA/wAAAAAAAAAAAAAIQAAAAYb+///4/v//AQAAAAAAAAAAAAhAAfEAAABGAAAACXsBAAAPAAAADwAAAAHzAAAARQAAAP8AAAAAAAAAAAAACEAAAAGE/v//+P7//wEAAAAAAAAAAAAIQAH0AAAARgAAAAl9AQAARwAAAEcAAAAB9gAAAEUAAAD/AAAAAAAAAAAAAAhAAAABgv7///j+//8BAAAAAAAAAAAACEAB9wAAAEYAAAAJfwEAAEQAAABEAAAAAfkAAABFAAAA//8AAAAAAAAAAAAIQAAAAYD+///4/v//AQAAAAAAAAAAAAhAAfoAAABGAAAACYEBAABiAAAAYgAAAAH8AAAARQAAAP//AAAAAAAAAAAACEAAAAF+/v//+P7//wEAAAAAAAAAAAAIQAH9AAAARgAAAAmDAQAAQgAAAEIAAAAB/wAAAEUAAAD//wAAAAAAAAAAAAhAAAABfP7///j+//8BAAAAAAAAAAAACEABAAEAAEYAAAAJhQEAAHsAAAB7AAAAAQIBAABFAAAA//8AAAAAAAAAAAAIQAAAAXr+///4/v//AQAAAAAAAAAAAAhAAQMBAABGAAAACYcBAAAoAAAAKAAAAAEFAQAARQAAAP//AAAAAAAAAAAACEAAAAF4/v//+P7//wEAAAAAAAAAAAAIQAEGAQAARgAAAAmJAQAALQAAAC0AAAAHCQEAAAABAAAAgAAAAAQKSW5rUG9pbnRWMQIAAAAJigEAAAmLAQAACYwBAAAJjQEAAAmOAQAACY8BAAAJkAEAAAmRAQAACZIBAAAJkwEAAAmUAQAACZUBAAAJlgEAAAmXAQAACZgBAAAJmQEAAAmaAQAACZsBAAAJnAEAAAmdAQAACZ4BAAAJnwEAAAmgAQAACaEBAAAJogEAAAmjAQAACaQBAAAJpQEAAAmmAQAACacBAAAJqAEAAAmpAQAACaoBAAAJqwEAAAmsAQAACa0BAAAJrgEAAAmvAQAACbABAAAJsQEAAAmyAQAACbMBAAAJtAEAAAm1AQAACbYBAAAJtwEAAAm4AQAACbkBAAAJugEAAAm7AQAACbwBAAAJvQEAAAm+AQAACb8BAAAJwAEAAAnBAQAACcIBAAAJwwEAAAnEAQAACcUBAAAJxgEAAAnHAQAACcgBAAAJyQEAAAnKAQAACcsBAAAJzAEAAAnNAQAACc4BAAAJzwEAAAnQAQAACdEBAAAJ0gEAAAnTAQAACdQBAAAJ1QEAAAnWAQAACdcBAAAJ2AEAAAnZAQAACdoBAAAJ2wEAAAncAQAACd0BAAAJ3gEAAAnfAQAACeABAAAJ4QEAAAniAQAACeMBAAAJ5AEAAAnlAQAADSQHCwEAAAABAAAAgAAAAAQKSW5rUG9pbnRWMQIAAAAJ5gEAAAnnAQAACegBAAAJ6QEAAAnqAQAACesBAAAJ7AEAAAntAQAACe4BAAAJ7wEAAAnwAQAACfEBAAAJ8gEAAAnzAQAACfQBAAAJ9QEAAAn2AQAACfcBAAAJ+AEAAAn5AQAACfoBAAAJ+wEAAAn8AQAACf0BAAAJ/gEAAAn/AQAACQACAAAJAQIAAAkCAgAACQMCAAAJBAIAAAkFAgAACQYCAAAJBwIAAAkIAgAACQkCAAAJCgIAAAkLAgAACQwCAAAJDQIAAAkOAgAACQ8CAAAJEAIAAAkRAgAACRICAAAJEwIAAAkUAgAACRUCAAAJFgIAAAkXAgAACRgCAAAJGQIAAAkaAgAACRsCAAAJHAIAAAkdAgAACR4CAAAJHwIAAAkgAgAACSECAAAJIgIAAAkjAgAACSQCAAAJJQIAAAkmAgAACScCAAAJKAIAAAkpAgAACSoCAAAJKwIAAAksAgAACS0CAAAJLgIAAAkvAgAACTACAAAJMQIAAA00Bw0BAAAAAQAAAIAAAAAECklua1BvaW50VjECAAAACTICAAAJMwIAAAk0AgAACTUCAAAJNgIAAAk3AgAACTgCAAAJOQIAAAk6AgAACTsCAAAJPAIAAAk9AgAACT4CAAAJPwIAAAlAAgAACUECAAAJQgIAAAlDAgAACUQCAAAJRQIAAAlGAgAACUcCAAAJSAIAAAlJAgAACUoCAAAJSwIAAAlMAgAACU0CAAAJTgIAAAlPAgAACVACAAAJUQIAAAlSAgAACVMCAAAJVAIAAAlVAgAACVYCAAAJVwIAAAlYAgAACVkCAAAJWgIAAAlbAgAACVwCAAAJXQIAAAleAgAACV8CAAAJYAIAAAlhAgAACWICAAAJYwIAAAlkAgAACWUCAAAJZgIAAAlnAgAACWgCAAAJaQIAAAlqAgAACWsCAAAJbAIAAAltAgAACW4CAAAJbwIAAAlwAgAACXECAAAJcgIAAAlzAgAACXQCAAANPQcPAQAAAAEAAABAAAAABApJbmtQb2ludFYxAgAAAAl1AgAACXYCAAAJdwIAAAl4AgAACXkCAAAJegIAAAl7AgAACXwCAAAJfQIAAAl+AgAACX8CAAAJgAIAAAmBAgAACYICAAAJgwIAAAmEAgAACYUCAAAJhgIAAAmHAgAACYgCAAAJiQIAAAmKAgAACYsCAAAJjAIAAAmNAgAACY4CAAAJjwIAAAmQAgAACZECAAAJkgIAAAmTAgAACZQCAAAJlQIAAAmWAgAACZcCAAAJmAIAAAmZAgAACZoCAAAJmwIAAAmcAgAACZ0CAAAJngIAAAmfAgAACaACAAAJoQIAAAmiAgAACaMCAAAJpAIAAAmlAgAACaYCAAAJpwIAAAmoAgAACakCAAAJqgIAAA0KBxEBAAAAAQAAACAAAAAECklua1BvaW50VjECAAAACasCAAAJrAIAAAmtAgAACa4CAAAJrwIAAAmwAgAACbECAAAJsgIAAAmzAgAACbQCAAAJtQIAAAm2AgAACbcCAAAJuAIAAAm5AgAACboCAAAJuwIAAAm8AgAACb0CAAAJvgIAAA0MBxMBAAAAAQAAAIAAAAAECklua1BvaW50VjECAAAACb8CAAAJwAIAAAnBAgAACcICAAAJwwIAAAnEAgAACcUCAAAJxgIAAAnHAgAACcgCAAAJyQIAAAnKAgAACcsCAAAJzAIAAAnNAgAACc4CAAAJzwIAAAnQAgAACdECAAAJ0gIAAAnTAgAACdQCAAAJ1QIAAAnWAgAACdcCAAAJ2AIAAAnZAgAACdoCAAAJ2wIAAAncAgAACd0CAAAJ3gIAAAnfAgAACeACAAAJ4QIAAAniAgAACeMCAAAJ5AIAAAnlAgAACeYCAAAJ5wIAAAnoAgAACekCAAAJ6gIAAAnrAgAACewCAAAJ7QIAAAnuAgAACe8CAAAJ8AIAAAnxAgAACfICAAAJ8wIAAAn0AgAACfUCAAAJ9gIAAAn3AgAACfgCAAAJ+QIAAAn6AgAACfsCAAAJ/AIAAAn9AgAACf4CAAAJ/wIAAAkAAwAACQEDAAAJAgMAAAkDAwAACQQDAAAJBQMAAA05BxUBAAAAAQAAACAAAAAECklua1BvaW50VjECAAAACQYDAAAJBwMAAAkIAwAACQkDAAAJCgMAAAkLAwAACQwDAAAJDQMAAAkOAwAACQ8DAAAJEAMAAAkRAwAACRIDAAAJEwMAAAkUAwAACRUDAAAJFgMAAAkXAwAACRgDAAAJGQMAAAkaAwAADQsHFwEAAAABAAAAgAAAAAQKSW5rUG9pbnRWMQIAAAAJGwMAAAkcAwAACR0DAAAJHgMAAAkfAwAACSADAAAJIQMAAAkiAwAACSMDAAAJJAMAAAklAwAACSYDAAAJJwMAAAkoAwAACSkDAAAJKgMAAAkrAwAACSwDAAAJLQMAAAkuAwAACS8DAAAJMAMAAAkxAwAACTIDAAAJMwMAAAk0AwAACTUDAAAJNgMAAAk3AwAACTgDAAAJOQMAAAk6AwAACTsDAAAJPAMAAAk9AwAACT4DAAAJPwMAAAlAAwAACUEDAAAJQgMAAAlDAwAACUQDAAAJRQMAAAlGAwAACUcDAAAJSAMAAAlJAwAACUoDAAAJSwMAAAlMAwAACU0DAAAJTgMAAAlPAwAACVADAAAJUQMAAAlSAwAACVMDAAAJVAMAAAlVAwAACVYDAAAJVwMAAAlYAwAACVkDAAAJWgMAAAlbAwAACVwDAAAJXQMAAAleAwAADTwHGQEAAAABAAAAQAAAAAQKSW5rUG9pbnRWMQIAAAAJXwMAAAlgAwAACWEDAAAJYgMAAAljAwAACWQDAAAJZQMAAAlmAwAACWcDAAAJaAMAAAlpAwAACWoDAAAJawMAAAlsAwAACW0DAAAJbgMAAAlvAwAACXADAAAJcQMAAAlyAwAACXMDAAAJdAMAAAl1AwAACXYDAAAJdwMAAAl4AwAACXkDAAAJegMAAAl7AwAACXwDAAAJfQMAAAl+AwAACX8DAAAJgAMAAAmBAwAACYIDAAAJgwMAAAmEAwAACYUDAAAJhgMAAAmHAwAACYgDAAAJiQMAAAmKAwAACYsDAAAJjAMAAAmNAwAACY4DAAAJjwMAAAmQAwAACZEDAAAJkgMAAAmTAwAACZQDAAANCgcbAQAAAAEAAABAAAAABApJbmtQb2ludFYxAgAAAAmVAwAACZYDAAAJlwMAAAmYAwAACZkDAAAJmgMAAAmbAwAACZwDAAAJnQMAAAmeAwAACZ8DAAAJoAMAAAmhAwAACaIDAAAJowMAAAmkAwAACaUDAAAJpgMAAAmnAwAACagDAAAJqQMAAAmqAwAACasDAAAJrAMAAAmtAwAACa4DAAAJrwMAAAmwAwAACbEDAAAJsgMAAAmzAwAACbQDAAAJtQMAAAm2AwAACbcDAAAJuAMAAAm5AwAACboDAAAJuwMAAAm8AwAACb0DAAAJvgMAAAm/AwAACcADAAANFAcdAQAAAAEAAAAQAAAABApJbmtQb2ludFYxAgAAAAnBAwAACcIDAAAJwwMAAAnEAwAACcUDAAAJxgMAAAnHAwAACcgDAAAJyQMAAAnKAwAACcsDAAAJzAMAAAnNAwAADQMHHwEAAAABAAAAIAAAAAQKSW5rUG9pbnRWMQIAAAAJzgMAAAnPAwAACdADAAAJ0QMAAAnSAwAACdMDAAAJ1AMAAAnVAwAACdYDAAAJ1wMAAAnYAwAACdkDAAAJ2gMAAAnbAwAACdwDAAAJ3QMAAAneAwAACd8DAAAJ4AMAAAnhAwAACeIDAAAJ4wMAAAnkAwAACeUDAAAJ5gMAAA0HByEBAAAAAQAAAIAAAAAECklua1BvaW50VjECAAAACecDAAAJ6AMAAAnpAwAACeoDAAAJ6wMAAAnsAwAACe0DAAAJ7gMAAAnvAwAACfADAAAJ8QMAAAnyAwAACfMDAAAJ9AMAAAn1AwAACfYDAAAJ9wMAAAn4AwAACfkDAAAJ+gMAAAn7AwAACfwDAAAJ/QMAAAn+AwAACf8DAAAJAAQAAAkBBAAACQIEAAAJAwQAAAkEBAAACQUEAAAJBgQAAAkHBAAACQgEAAAJCQQAAAkKBAAACQsEAAAJDAQAAAkNBAAACQ4EAAAJDwQAAAkQBAAACREEAAAJEgQAAAkTBAAACRQEAAAJFQQAAAkWBAAACRcEAAAJGAQAAAkZBAAACRoEAAAJGwQAAAkcBAAACR0EAAAJHgQAAAkfBAAACSAEAAAJIQQAAAkiBAAACSMEAAAJJAQAAAklBAAACSYEAAAJJwQAAAkoBAAACSkEAAANPQcjAQAAAAEAAACAAAAABApJbmtQb2ludFYxAgAAAAkqBAAACSsEAAAJLAQAAAktBAAACS4EAAAJLwQAAAkwBAAACTEEAAAJMgQAAAkzBAAACTQEAAAJNQQAAAk2BAAACTcEAAAJOAQAAAk5BAAACToEAAAJOwQAAAk8BAAACT0EAAAJPgQAAAk/BAAACUAEAAAJQQQAAAlCBAAACUMEAAAJRAQAAAlFBAAACUYEAAAJRwQAAAlIBAAACUkEAAAJSgQAAAlLBAAACUwEAAAJTQQAAAlOBAAACU8EAAAJUAQAAAlRBAAACVIEAAAJUwQAAAlUBAAACVUEAAAJVgQAAAlXBAAACVgEAAAJWQQAAAlaBAAACVsEAAAJXAQAAAldBAAACV4EAAAJXwQAAAlgBAAACWEEAAAJYgQAAAljBAAACWQEAAAJZQQAAAlmBAAACWcEAAAJaAQAAAlpBAAACWoEAAAJawQAAAlsBAAACW0EAAAJbgQAAA07ByUBAAAAAQAAACAAAAAECklua1BvaW50VjECAAAACW8EAAAJcAQAAAlxBAAACXIEAAAJcwQAAAl0BAAACXUEAAAJdgQAAAl3BAAACXgEAAAJeQQAAAl6BAAACXsEAAAJfAQAAAl9BAAACX4EAAAJfwQAAAmABAAACYEEAAAJggQAAAmDBAAACYQEAAAJhQQAAAmGBAAADQgHJwEAAAABAAAAgAAAAAQKSW5rUG9pbnRWMQIAAAAJhwQAAAmIBAAACYkEAAAJigQAAAmLBAAACYwEAAAJjQQAAAmOBAAACY8EAAAJkAQAAAmRBAAACZIEAAAJkwQAAAmUBAAACZUEAAAJlgQAAAmXBAAACZgEAAAJmQQAAAmaBAAACZsEAAAJnAQAAAmdBAAACZ4EAAAJnwQAAAmgBAAACaEEAAAJogQAAAmjBAAACaQEAAAJpQQAAAmmBAAACacEAAAJqAQAAAmpBAAACaoEAAAJqwQAAAmsBAAACa0EAAAJrgQAAAmvBAAACbAEAAAJsQQAAAmyBAAACbMEAAAJtAQAAAm1BAAACbYEAAAJtwQAAAm4BAAACbkEAAAJugQAAAm7BAAACbwEAAAJvQQAAAm+BAAACb8EAAAJwAQAAAnBBAAACcIEAAAJwwQAAAnEBAAACcUEAAAJxgQAAAnHBAAACcgEAAAJyQQAAAnKBAAACcsEAAANOwcpAQAAAAEAAAAgAAAABApJbmtQb2ludFYxAgAAAAnMBAAACc0EAAAJzgQAAAnPBAAACdAEAAAJ0QQAAAnSBAAACdMEAAAJ1AQAAAnVBAAACdYEAAAJ1wQAAAnYBAAACdkEAAAJ2gQAAAnbBAAACdwEAAANDwcrAQAAAAEAAAAgAAAABApJbmtQb2ludFYxAgAAAAndBAAACd4EAAAJ3wQAAAngBAAACeEEAAAJ4gQAAAnjBAAACeQEAAAJ5QQAAAnmBAAACecEAAAJ6AQAAAnpBAAACeoEAAAJ6wQAAAnsBAAACe0EAAAJ7gQAAAnvBAAACfAEAAAJ8QQAAAnyBAAADQoHLQEAAAABAAAAgAAAAAQKSW5rUG9pbnRWMQIAAAAJ8wQAAAn0BAAACfUEAAAJ9gQAAAn3BAAACfgEAAAJ+QQAAAn6BAAACfsEAAAJ/AQAAAn9BAAACf4EAAAJ/wQAAAkABQAACQEFAAAJAgUAAAkDBQAACQQFAAAJBQUAAAkGBQAACQcFAAAJCAUAAAkJBQAACQoFAAAJCwUAAAkMBQAACQ0FAAAJDgUAAAkPBQAACRAFAAAJEQUAAAkSBQAACRMFAAAJFAUAAAkVBQAACRYFAAAJFwUAAAkYBQAACRkFAAAJGgUAAAkbBQAACRwFAAAJHQUAAAkeBQAACR8FAAAJIAUAAAkhBQAACSIFAAAJIwUAAAkkBQAACSUFAAAJJgUAAAknBQAACSgFAAAJKQUAAAkqBQAACSsFAAAJLAUAAAktBQAACS4FAAAJLwUAAAkwBQAACTEFAAAJMgUAAAkzBQAACTQFAAAJNQUAAAk2BQAACTcFAAAJOAUAAAk5BQAACToFAAAJOwUAAAk8BQAACT0FAAAJPgUAAAk/BQAACUAFAAAJQQUAAAlCBQAADTAHLwEAAAABAAAAEAAAAAQKSW5rUG9pbnRWMQIAAAAJQwUAAAlEBQAACUUFAAAJRgUAAAlHBQAACUgFAAAJSQUAAAlKBQAACUsFAAAJTAUAAAlNBQAACU4FAAAJTwUAAAlQBQAACVEFAAAKBzEBAAAAAQAAABAAAAAECklua1BvaW50VjECAAAACVIFAAAJUwUAAAlUBQAACVUFAAAJVgUAAAlXBQAACVgFAAAJWQUAAAlaBQAACVsFAAAJXAUAAAldBQAACV4FAAAJXwUAAAlgBQAACWEFAAAHMwEAAAABAAAAgAAAAAQKSW5rUG9pbnRWMQIAAAAJYgUAAAljBQAACWQFAAAJZQUAAAlmBQAACWcFAAAJaAUAAAlpBQAACWoFAAAJawUAAAlsBQAACW0FAAAJbgUAAAlvBQAACXAFAAAJcQUAAAlyBQAACXMFAAAJdAUAAAl1BQAACXYFAAAJdwUAAAl4BQAACXkFAAAJegUAAAl7BQAACXwFAAAJfQUAAAl+BQAACX8FAAAJgAUAAAmBBQAACYIFAAAJgwUAAAmEBQAACYUFAAAJhgUAAAmHBQAACYgFAAAJiQUAAAmKBQAACYsFAAAJjAUAAAmNBQAACY4FAAAJjwUAAAmQBQAACZEFAAAJkgUAAAmTBQAACZQFAAAJlQUAAAmWBQAACZcFAAAJmAUAAAmZBQAACZoFAAAJmwUAAAmcBQAACZ0FAAAJngUAAAmfBQAACaAFAAAJoQUAAAmiBQAACaMFAAAJpAUAAAmlBQAACaYFAAAJpwUAAA06BzUBAAAAAQAAAEAAAAAECklua1BvaW50VjECAAAACagFAAAJqQUAAAmqBQAACasFAAAJrAUAAAmtBQAACa4FAAAJrwUAAAmwBQAACbEFAAAJsgUAAAmzBQAACbQFAAAJtQUAAAm2BQAACbcFAAAJuAUAAAm5BQAACboFAAAJuwUAAAm8BQAACb0FAAAJvgUAAAm/BQAACcAFAAAJwQUAAAnCBQAACcMFAAAJxAUAAAnFBQAACcYFAAAJxwUAAAnIBQAACckFAAAJygUAAAnLBQAACcwFAAAJzQUAAAnOBQAACc8FAAAJ0AUAAAnRBQAACdIFAAAJ0wUAAAnUBQAACdUFAAAJ1gUAAAnXBQAACdgFAAAJ2QUAAAnaBQAACdsFAAAJ3AUAAAndBQAACd4FAAAJ3wUAAAngBQAADQcHNwEAAAABAAAAgAAAAAQKSW5rUG9pbnRWMQIAAAAJ4QUAAAniBQAACeMFAAAJ5AUAAAnlBQAACeYFAAAJ5wUAAAnoBQAACekFAAAJ6gUAAAnrBQAACewFAAAJ7QUAAAnuBQAACe8FAAAJ8AUAAAnxBQAACfIFAAAJ8wUAAAn0BQAACfUFAAAJ9gUAAAn3BQAACfgFAAAJ+QUAAAn6BQAACfsFAAAJ/AUAAAn9BQAACf4FAAAJ/wUAAAkABgAACQEGAAAJAgYAAAkDBgAACQQGAAAJBQYAAAkGBgAACQcGAAAJCAYAAAkJBgAACQoGAAAJCwYAAAkMBgAACQ0GAAAJDgYAAAkPBgAACRAGAAAJEQYAAAkSBgAACRMGAAAJFAYAAAkVBgAACRYGAAAJFwYAAAkYBgAACRkGAAAJGgYAAAkbBgAACRwGAAAJHQYAAAkeBgAACR8GAAAJIAYAAAkhBgAACSIGAAAJIwYAAA09BzkBAAAAAQAAAEAAAAAECklua1BvaW50VjECAAAACSQGAAAJJQYAAAkmBgAACScGAAAJKAYAAAkpBgAACSoGAAAJKwYAAAksBgAACS0GAAAJLgYAAAkvBgAACTAGAAAJMQYAAAkyBgAACTMGAAAJNAYAAAk1BgAACTYGAAAJNwYAAAk4BgAACTkGAAAJOgYAAAk7BgAACTwGAAAJPQYAAAk+BgAACT8GAAAJQAYAAAlBBgAACUIGAAAJQwYAAAlEBgAACUUGAAAJRgYAAAlHBgAACUgGAAAJSQYAAAlKBgAACUsGAAAJTAYAAAlNBgAACU4GAAAJTwYAAAlQBgAACVEGAAAJUgYAAAlTBgAACVQGAAANDwc7AQAAAAEAAAAgAAAABApJbmtQb2ludFYxAgAAAAlVBgAACVYGAAAJVwYAAAlYBgAACVkGAAAJWgYAAAlbBgAACVwGAAAJXQYAAAleBgAACV8GAAAJYAYAAAlhBgAACWIGAAAJYwYAAAlkBgAACWUGAAAJZgYAAAlnBgAADQ0HPQEAAAABAAAAgAAAAAQKSW5rUG9pbnRWMQIAAAAJaAYAAAlpBgAACWoGAAAJawYAAAlsBgAACW0GAAAJbgYAAAlvBgAACXAGAAAJcQYAAAlyBgAACXMGAAAJdAYAAAl1BgAACXYGAAAJdwYAAAl4BgAACXkGAAAJegYAAAl7BgAACXwGAAAJfQYAAAl+BgAACX8GAAAJgAYAAAmBBgAACYIGAAAJgwYAAAmEBgAACYUGAAAJhgYAAAmHBgAACYgGAAAJiQYAAAmKBgAACYsGAAAJjAYAAAmNBgAACY4GAAAJjwYAAAmQBgAACZEGAAAJkgYAAAmTBgAACZQGAAAJlQYAAAmWBgAACZcGAAAJmAYAAAmZBgAACZoGAAAJmwYAAAmcBgAACZ0GAAAJngYAAAmfBgAACaAGAAAJoQYAAAmiBgAACaMGAAAJpAYAAAmlBgAACaYGAAAJpwYAAAmoBgAACakGAAAJqgYAAAmrBgAACawGAAAJrQYAAAmuBgAACa8GAAAJsAYAAAmxBgAADTYHPwEAAAABAAAAgAAAAAQKSW5rUG9pbnRWMQIAAAAJsgYAAAmzBgAACbQGAAAJtQYAAAm2BgAACbcGAAAJuAYAAAm5BgAACboGAAAJuwYAAAm8BgAACb0GAAAJvgYAAAm/BgAACcAGAAAJwQYAAAnCBgAACcMGAAAJxAYAAAnFBgAACcYGAAAJxwYAAAnIBgAACckGAAAJygYAAAnLBgAACcwGAAAJzQYAAAnOBgAACc8GAAAJ0AYAAAnRBgAACdIGAAAJ0wYAAAnUBgAACdUGAAAJ1gYAAAnXBgAACdgGAAAJ2QYAAAnaBgAACdsGAAAJ3AYAAAndBgAACd4GAAAJ3wYAAAngBgAACeEGAAAJ4gYAAAnjBgAACeQGAAAJ5QYAAAnmBgAACecGAAAJ6AYAAAnpBgAACeoGAAAJ6wYAAAnsBgAACe0GAAAJ7gYAAAnvBgAACfAGAAAJ8QYAAAnyBgAACfMGAAAJ9AYAAAn1BgAADTwHQQEAAAABAAAAIAAAAAQKSW5rUG9pbnRWMQIAAAAJ9gYAAAn3BgAACfgGAAAJ+QYAAAn6BgAACfsGAAAJ/AYAAAn9BgAACf4GAAAJ/wYAAAkABwAACQEHAAAJAgcAAAkDBwAACQQHAAAJBQcAAAkGBwAACQcHAAAJCAcAAAkJBwAACQoHAAAJCwcAAAkMBwAACQ0HAAANCAdDAQAAAAEAAACAAAAABApJbmtQb2ludFYxAgAAAAkOBwAACQ8HAAAJEAcAAAkRBwAACRIHAAAJEwcAAAkUBwAACRUHAAAJFgcAAAkXBwAACRgHAAAJGQcAAAkaBwAACRsHAAAJHAcAAAkdBwAACR4HAAAJHwcAAAkgBwAACSEHAAAJIgcAAAkjBwAACSQHAAAJJQcAAAkmBwAACScHAAAJKAcAAAkpBwAACSoHAAAJKwcAAAksBwAACS0HAAAJLgcAAAkvBwAACTAHAAAJMQcAAAkyBwAACTMHAAAJNAcAAAk1BwAACTYHAAAJNwcAAAk4BwAACTkHAAAJOgcAAAk7BwAACTwHAAAJPQcAAAk+BwAACT8HAAAJQAcAAAlBBwAACUIHAAAJQwcAAAlEBwAACUUHAAAJRgcAAAlHBwAACUgHAAAJSQcAAAlKBwAACUsHAAAJTAcAAAlNBwAACU4HAAAJTwcAAAlQBwAACVEHAAAJUgcAAAlTBwAACVQHAAAJVQcAAAlWBwAACVcHAAAJWAcAAAlZBwAACVoHAAAJWwcAAAlcBwAACV0HAAAJXgcAAAlfBwAACWAHAAAJYQcAAAliBwAACWMHAAAJZAcAAAllBwAACWYHAAAJZwcAAAloBwAACWkHAAAJagcAAAlrBwAACWwHAAAJbQcAAAluBwAACW8HAAAJcAcAAA0dB0UBAAAAAQAAABAAAAAECklua1BvaW50VjECAAAACXEHAAAJcgcAAAlzBwAACXQHAAAJdQcAAAl2BwAACXcHAAAJeAcAAAl5BwAACXoHAAANBgdHAQAAAAEAAAAgAAAABApJbmtQb2ludFYxAgAAAAl7BwAACXwHAAAJfQcAAAl+BwAACX8HAAAJgAcAAAmBBwAACYIHAAAJgwcAAAmEBwAACYUHAAAJhgcAAAmHBwAACYgHAAAJiQcAAAmKBwAACYsHAAAJjAcAAAmNBwAACY4HAAAJjwcAAA0LB0kBAAAAAQAAACAAAAAECklua1BvaW50VjECAAAACZAHAAAJkQcAAAmSBwAACZMHAAAJlAcAAAmVBwAACZYHAAAJlwcAAAmYBwAACZkHAAAJmgcAAAmbBwAACZwHAAAJnQcAAAmeBwAACZ8HAAAJoAcAAAmhBwAACaIHAAAJowcAAAmkBwAACaUHAAAJpgcAAAmnBwAACagHAAAJqQcAAAmqBwAADQUHSwEAAAABAAAAgAAAAAQKSW5rUG9pbnRWMQIAAAAJqwcAAAmsBwAACa0HAAAJrgcAAAmvBwAACbAHAAAJsQcAAAmyBwAACbMHAAAJtAcAAAm1BwAACbYHAAAJtwcAAAm4BwAACbkHAAAJugcAAAm7BwAACbwHAAAJvQcAAAm+BwAACb8HAAAJwAcAAAnBBwAACcIHAAAJwwcAAAnEBwAACcUHAAAJxgcAAAnHBwAACcgHAAAJyQcAAAnKBwAACcsHAAAJzAcAAAnNBwAACc4HAAAJzwcAAAnQBwAACdEHAAAJ0gcAAAnTBwAACdQHAAAJ1QcAAAnWBwAACdcHAAAJ2AcAAAnZBwAACdoHAAAJ2wcAAAncBwAACd0HAAAJ3gcAAAnfBwAACeAHAAAJ4QcAAAniBwAACeMHAAAJ5AcAAAnlBwAACeYHAAAJ5wcAAAnoBwAACekHAAAJ6gcAAAnrBwAACewHAAAJ7QcAAAnuBwAACe8HAAAJ8AcAAAnxBwAACfIHAAAJ8wcAAAn0BwAACfUHAAAJ9gcAAAn3BwAACfgHAAAJ+QcAAAn6BwAACfsHAAAJ/AcAAAn9BwAACf4HAAAJ/wcAAAkACAAACQEIAAAJAggAAAkDCAAACQQIAAAJBQgAAAkGCAAACQcIAAAJCAgAAAkJCAAACQoIAAAJCwgAAAkMCAAACQ0IAAAJDggAAAkPCAAACRAIAAAJEQgAAAkSCAAACRMIAAAJFAgAAAkVCAAACRYIAAANFAdNAQAAAAEAAABAAAAABApJbmtQb2ludFYxAgAAAAkXCAAACRgIAAAJGQgAAAkaCAAACRsIAAAJHAgAAAkdCAAACR4IAAAJHwgAAAkgCAAACSEIAAAJIggAAAkjCAAACSQIAAAJJQgAAAkmCAAACScIAAAJKAgAAAkpCAAACSoIAAAJKwgAAAksCAAACS0IAAAJLggAAAkvCAAACTAIAAAJMQgAAAkyCAAACTMIAAAJNAgAAAk1CAAACTYIAAAJNwgAAAk4CAAADR4HTwEAAAABAAAAIAAAAAQKSW5rUG9pbnRWMQIAAAAJOQgAAAk6CAAACTsIAAAJPAgAAAk9CAAACT4IAAAJPwgAAAlACAAACUEIAAAJQggAAAlDCAAACUQIAAAJRQgAAAlGCAAACUcIAAAJSAgAAAlJCAAACUoIAAAJSwgAAAlMCAAACU0IAAAJTggAAAlPCAAACVAIAAAJUQgAAAlSCAAACVMIAAANBQdRAQAAAAEAAAAgAAAABApJbmtQb2ludFYxAgAAAAlUCAAACVUIAAAJVggAAAlXCAAACVgIAAAJWQgAAAlaCAAACVsIAAAJXAgAAAldCAAACV4IAAAJXwgAAAlgCAAACWEIAAAJYggAAAljCAAACWQIAAAJZQgAAAlmCAAACWcIAAAJaAgAAAlpCAAACWoIAAAJawgAAAlsCAAACW0IAAAJbggAAAlvCAAACXAIAAAJcQgAAAlyCAAACgdTAQAAAAEAAABAAAAABApJbmtQb2ludFYxAgAAAAlzCAAACXQIAAAJdQgAAAl2CAAACXcIAAAJeAgAAAl5CAAACXoIAAAJewgAAAl8CAAACX0IAAAJfggAAAl/CAAACYAIAAAJgQgAAAmCCAAACYMIAAAJhAgAAAmFCAAACYYIAAAJhwgAAAmICAAACYkIAAAJiggAAAmLCAAACYwIAAAJjQgAAAmOCAAACY8IAAAJkAgAAAmRCAAACZIIAAAJkwgAAAmUCAAACZUIAAAJlggAAA0cB1UBAAAAAQAAAIAAAAAECklua1BvaW50VjECAAAACZcIAAAJmAgAAAmZCAAACZoIAAAJmwgAAAmcCAAACZ0IAAAJnggAAAmfCAAACaAIAAAJoQgAAAmiCAAACaMIAAAJpAgAAAmlCAAACaYIAAAJpwgAAAmoCAAACakIAAAJqggAAAmrCAAACawIAAAJrQgAAAmuCAAACa8IAAAJsAgAAAmxCAAACbIIAAAJswgAAAm0CAAACbUIAAAJtggAAAm3CAAACbgIAAAJuQgAAAm6CAAACbsIAAAJvAgAAAm9CAAACb4IAAAJvwgAAAnACAAACcEIAAAJwggAAAnDCAAACcQIAAAJxQgAAAnGCAAACccIAAAJyAgAAAnJCAAACcoIAAAJywgAAAnMCAAACc0IAAAJzggAAAnPCAAACdAIAAAJ0QgAAAnSCAAACdMIAAAJ1AgAAAnVCAAACdYIAAAJ1wgAAAnYCAAACdkIAAAJ2ggAAAnbCAAACdwIAAAJ3QgAAAneCAAACd8IAAAJ4AgAAAnhCAAACeIIAAAJ4wgAAAnkCAAACeUIAAAJ5ggAAAnnCAAACegIAAAJ6QgAAAnqCAAACesIAAANKwdXAQAAAAEAAACAAAAABApJbmtQb2ludFYxAgAAAAnsCAAACe0IAAAJ7ggAAAnvCAAACfAIAAAJ8QgAAAnyCAAACfMIAAAJ9AgAAAn1CAAACfYIAAAJ9wgAAAn4CAAACfkIAAAJ+ggAAAn7CAAACfwIAAAJ/QgAAAn+CAAACf8IAAAJAAkAAAkBCQAACQIJAAAJAwkAAAkECQAACQUJAAAJBgkAAAkHCQAACQgJAAAJCQkAAAkKCQAACQsJAAAJDAkAAAkNCQAACQ4JAAAJDwkAAAkQCQAACREJAAAJEgkAAAkTCQAACRQJAAAJFQkAAAkWCQAACRcJAAAJGAkAAAkZCQAACRoJAAAJGwkAAAkcCQAACR0JAAAJHgkAAAkfCQAACSAJAAAJIQkAAAkiCQAACSMJAAAJJAkAAAklCQAACSYJAAAJJwkAAAkoCQAACSkJAAAJKgkAAAkrCQAACSwJAAAJLQkAAAkuCQAACS8JAAAJMAkAAAkxCQAACTIJAAAJMwkAAAk0CQAADTcHWQEAAAABAAAAIAAAAAQKSW5rUG9pbnRWMQIAAAAJNQkAAAk2CQAACTcJAAAJOAkAAAk5CQAACToJAAAJOwkAAAk8CQAACT0JAAAJPgkAAAk/CQAACUAJAAAJQQkAAAlCCQAACUMJAAAJRAkAAAlFCQAACUYJAAANDgdbAQAAAAEAAACAAAAABApJbmtQb2ludFYxAgAAAAlHCQAACUgJAAAJSQkAAAlKCQAACUsJAAAJTAkAAAlNCQAACU4JAAAJTwkAAAlQCQAACVEJAAAJUgkAAAlTCQAACVQJAAAJVQkAAAlWCQAACVcJAAAJWAkAAAlZCQAACVoJAAAJWwkAAAlcCQAACV0JAAAJXgkAAAlfCQAACWAJAAAJYQkAAAliCQAACWMJAAAJZAkAAAllCQAACWYJAAAJZwkAAAloCQAACWkJAAAJagkAAAlrCQAACWwJAAAJbQkAAAluCQAACW8JAAAJcAkAAAlxCQAACXIJAAAJcwkAAAl0CQAACXUJAAAJdgkAAAl3CQAACXgJAAAJeQkAAAl6CQAACXsJAAAJfAkAAAl9CQAACX4JAAAJfwkAAAmACQAACYEJAAAJggkAAAmDCQAACYQJAAAJhQkAAAmGCQAACYcJAAAJiAkAAAmJCQAACYoJAAAJiwkAAAmMCQAACY0JAAAJjgkAAAmPCQAACZAJAAAJkQkAAAmSCQAACZMJAAAJlAkAAAmVCQAACZYJAAAJlwkAAAmYCQAACZkJAAANLQddAQAAAAEAAABAAAAABApJbmtQb2ludFYxAgAAAAmaCQAACZsJAAAJnAkAAAmdCQAACZ4JAAAJnwkAAAmgCQAACaEJAAAJogkAAAmjCQAACaQJAAAJpQkAAAmmCQAACacJAAAJqAkAAAmpCQAACaoJAAAJqwkAAAmsCQAACa0JAAAJrgkAAAmvCQAACbAJAAAJsQkAAAmyCQAACbMJAAAJtAkAAAm1CQAACbYJAAAJtwkAAAm4CQAACbkJAAAJugkAAAm7CQAACbwJAAAJvQkAAAm+CQAACb8JAAAJwAkAAAnBCQAADRgHXwEAAAABAAAAQAAAAAQKSW5rUG9pbnRWMQIAAAAJwgkAAAnDCQAACcQJAAAJxQkAAAnGCQAACccJAAAJyAkAAAnJCQAACcoJAAAJywkAAAnMCQAACc0JAAAJzgkAAAnPCQAACdAJAAAJ0QkAAAnSCQAACdMJAAAJ1AkAAAnVCQAACdYJAAAJ1wkAAAnYCQAACdkJAAAJ2gkAAAnbCQAACdwJAAAJ3QkAAAneCQAACd8JAAAJ4AkAAAnhCQAACeIJAAAJ4wkAAAnkCQAADR0HYQEAAAABAAAAQAAAAAQKSW5rUG9pbnRWMQIAAAAJ5QkAAAnmCQAACecJAAAJ6AkAAAnpCQAACeoJAAAJ6wkAAAnsCQAACe0JAAAJ7gkAAAnvCQAACfAJAAAJ8QkAAAnyCQAACfMJAAAJ9AkAAAn1CQAACfYJAAAJ9wkAAAn4CQAACfkJAAAJ+gkAAAn7CQAACfwJAAAJ/QkAAAn+CQAACf8JAAAJAAoAAAkBCgAACQIKAAAJAwoAAAkECgAACQUKAAAJBgoAAAkHCgAACQgKAAAJCQoAAAkKCgAACQsKAAAJDAoAAAkNCgAACQ4KAAAJDwoAAAkQCgAACREKAAAJEgoAAAkTCgAACRQKAAAJFQoAAAkWCgAACRcKAAAJGAoAAAkZCgAACRoKAAAJGwoAAAkcCgAACR0KAAAJHgoAAAkfCgAACSAKAAAJIQoAAAkiCgAACSMKAAAJJAoAAAdjAQAAAAEAAABAAAAABApJbmtQb2ludFYxAgAAAAklCgAACSYKAAAJJwoAAAkoCgAACSkKAAAJKgoAAAkrCgAACSwKAAAJLQoAAAkuCgAACS8KAAAJMAoAAAkxCgAACTIKAAAJMwoAAAk0CgAACTUKAAAJNgoAAAk3CgAACTgKAAAJOQoAAAk6CgAACTsKAAAJPAoAAAk9CgAACT4KAAAJPwoAAAlACgAACUEKAAAJQgoAAAlDCgAACUQKAAAJRQoAAAlGCgAACUcKAAAJSAoAAA0cB2UBAAAAAQAAABAAAAAECklua1BvaW50VjECAAAACUkKAAAJSgoAAAlLCgAACUwKAAAJTQoAAAlOCgAACU8KAAAJUAoAAAlRCgAACVIKAAAJUwoAAAlUCgAACVUKAAAJVgoAAA0CB2cBAAAAAQAAACAAAAAECklua1BvaW50VjECAAAACVcKAAAJWAoAAAlZCgAACVoKAAAJWwoAAAlcCgAACV0KAAAJXgoAAAlfCgAACWAKAAAJYQoAAAliCgAACWMKAAAJZAoAAAllCgAACWYKAAAJZwoAAAloCgAACWkKAAANDQdpAQAAAAEAAACAAAAABApJbmtQb2ludFYxAgAAAAlqCgAACWsKAAAJbAoAAAltCgAACW4KAAAJbwoAAAlwCgAACXEKAAAJcgoAAAlzCgAACXQKAAAJdQoAAAl2CgAACXcKAAAJeAoAAAl5CgAACXoKAAAJewoAAAl8CgAACX0KAAAJfgoAAAl/CgAACYAKAAAJgQoAAAmCCgAACYMKAAAJhAoAAAmFCgAACYYKAAAJhwoAAAmICgAACYkKAAAJigoAAAmLCgAACYwKAAAJjQoAAAmOCgAACY8KAAAJkAoAAAmRCgAACZIKAAAJkwoAAAmUCgAACZUKAAAJlgoAAAmXCgAACZgKAAAJmQoAAAmaCgAACZsKAAAJnAoAAAmdCgAACZ4KAAAJnwoAAAmgCgAACaEKAAAJogoAAAmjCgAACaQKAAAJpQoAAAmmCgAACacKAAAJqAoAAAmpCgAACaoKAAAJqwoAAAmsCgAACa0KAAAJrgoAAAmvCgAACbAKAAANOQdrAQAAAAEAAABAAAAABApJbmtQb2ludFYxAgAAAAmxCgAACbIKAAAJswoAAAm0CgAACbUKAAAJtgoAAAm3CgAACbgKAAAJuQoAAAm6CgAACbsKAAAJvAoAAAm9CgAACb4KAAAJvwoAAAnACgAACcEKAAAJwgoAAAnDCgAACcQKAAAJxQoAAAnGCgAACccKAAAJyAoAAAnJCgAACcoKAAAJywoAAAnMCgAACc0KAAAJzgoAAAnPCgAACdAKAAAJ0QoAAAnSCgAACdMKAAAJ1AoAAAnVCgAACdYKAAAJ1woAAAnYCgAACdkKAAAJ2goAAAnbCgAACdwKAAAJ3QoAAAneCgAACd8KAAAJ4AoAAAnhCgAACeIKAAAJ4woAAAnkCgAACeUKAAAJ5goAAAnnCgAACegKAAAJ6QoAAAnqCgAACesKAAAJ7AoAAAntCgAADQMHbQEAAAABAAAAIAAAAAQKSW5rUG9pbnRWMQIAAAAJ7goAAAnvCgAACfAKAAAJ8QoAAAnyCgAACfMKAAAJ9AoAAAn1CgAACfYKAAAJ9woAAAn4CgAACfkKAAAJ+goAAAn7CgAACfwKAAAJ/QoAAAn+CgAACf8KAAAJAAsAAAkBCwAADQwHbwEAAAABAAAAgAAAAAQKSW5rUG9pbnRWMQIAAAAJAgsAAAkDCwAACQQLAAAJBQsAAAkGCwAACQcLAAAJCAsAAAkJCwAACQoLAAAJCwsAAAkMCwAACQ0LAAAJDgsAAAkPCwAACRALAAAJEQsAAAkSCwAACRMLAAAJFAsAAAkVCwAACRYLAAAJFwsAAAkYCwAACRkLAAAJGgsAAAkbCwAACRwLAAAJHQsAAAkeCwAACR8LAAAJIAsAAAkhCwAACSILAAAJIwsAAAkkCwAACSULAAAJJgsAAAknCwAACSgLAAAJKQsAAAkqCwAACSsLAAAJLAsAAAktCwAACS4LAAAJLwsAAAkwCwAACTELAAAJMgsAAAkzCwAACTQLAAAJNQsAAAk2CwAACTcLAAAJOAsAAAk5CwAACToLAAAJOwsAAAk8CwAACT0LAAAJPgsAAAk/CwAACUALAAAJQQsAAAlCCwAACUMLAAAJRAsAAAlFCwAACUYLAAAJRwsAAAlICwAACUkLAAAJSgsAAAlLCwAACUwLAAANNQdxAQAAAAEAAAAgAAAABApJbmtQb2ludFYxAgAAAAlNCwAACU4LAAAJTwsAAAlQCwAACVELAAAJUgsAAAlTCwAACVQLAAAJVQsAAAlWCwAACVcLAAAJWAsAAAlZCwAACVoLAAAJWwsAAAlcCwAACV0LAAAJXgsAAAlfCwAADQ0HcwEAAAABAAAAIAAAAAQKSW5rUG9pbnRWMQIAAAAJYAsAAAlhCwAACWILAAAJYwsAAAlkCwAACWULAAAJZgsAAAlnCwAACWgLAAAJaQsAAAlqCwAACWsLAAAJbAsAAAltCwAACW4LAAAJbwsAAAlwCwAACXELAAAJcgsAAAlzCwAACXQLAAAJdQsAAAl2CwAADQkHdQEAAAABAAAAgAAAAAQKSW5rUG9pbnRWMQIAAAAJdwsAAAl4CwAACXkLAAAJegsAAAl7CwAACXwLAAAJfQsAAAl+CwAACX8LAAAJgAsAAAmBCwAACYILAAAJgwsAAAmECwAACYULAAAJhgsAAAmHCwAACYgLAAAJiQsAAAmKCwAACYsLAAAJjAsAAAmNCwAACY4LAAAJjwsAAAmQCwAACZELAAAJkgsAAAmTCwAACZQLAAAJlQsAAAmWCwAACZcLAAAJmAsAAAmZCwAACZoLAAAJmwsAAAmcCwAACZ0LAAAJngsAAAmfCwAACaALAAAJoQsAAAmiCwAACaMLAAAJpAsAAAmlCwAACaYLAAAJpwsAAAmoCwAACakLAAAJqgsAAAmrCwAACawLAAAJrQsAAAmuCwAACa8LAAAJsAsAAAmxCwAACbILAAAJswsAAAm0CwAACbULAAAJtgsAAAm3CwAACbgLAAAJuQsAAAm6CwAACbsLAAAJvAsAAAm9CwAACb4LAAAJvwsAAAnACwAACcELAAAJwgsAAAnDCwAACcQLAAAJxQsAAAnGCwAACccLAAANLwd3AQAAAAEAAABAAAAABApJbmtQb2ludFYxAgAAAAnICwAACckLAAAJygsAAAnLCwAACcwLAAAJzQsAAAnOCwAACc8LAAAJ0AsAAAnRCwAACdILAAAJ0wsAAAnUCwAACdULAAAJ1gsAAAnXCwAACdgLAAAJ2QsAAAnaCwAACdsLAAAJ3AsAAAndCwAACd4LAAAJ3wsAAAngCwAACeELAAAJ4gsAAAnjCwAACeQLAAAJ5QsAAAnmCwAACecLAAAJ6AsAAAnpCwAACeoLAAAJ6wsAAAnsCwAACe0LAAAJ7gsAAAnvCwAACfALAAAJ8QsAAAnyCwAACfMLAAAJ9AsAAAn1CwAACfYLAAAJ9wsAAAn4CwAACfkLAAAJ+gsAAAn7CwAADQwHeQEAAAABAAAAQAAAAAQKSW5rUG9pbnRWMQIAAAAJ/AsAAAn9CwAACf4LAAAJ/wsAAAkADAAACQEMAAAJAgwAAAkDDAAACQQMAAAJBQwAAAkGDAAACQcMAAAJCAwAAAkJDAAACQoMAAAJCwwAAAkMDAAACQ0MAAAJDgwAAAkPDAAACRAMAAAJEQwAAAkSDAAACRMMAAAJFAwAAAkVDAAACRYMAAAJFwwAAAkYDAAACRkMAAAJGgwAAAkbDAAACRwMAAAJHQwAAAkeDAAACR8MAAAJIAwAAAkhDAAACSIMAAAJIwwAAAkkDAAACSUMAAAJJgwAAA0VB3sBAAAAAQAAABAAAAAECklua1BvaW50VjECAAAACScMAAAJKAwAAAkpDAAACSoMAAAJKwwAAAksDAAACS0MAAAJLgwAAAkvDAAACTAMAAAJMQwAAAkyDAAACTMMAAAJNAwAAAk1DAAACgd9AQAAAAEAAACAAAAABApJbmtQb2ludFYxAgAAAAk2DAAACTcMAAAJOAwAAAk5DAAACToMAAAJOwwAAAk8DAAACT0MAAAJPgwAAAk/DAAACUAMAAAJQQwAAAlCDAAACUMMAAAJRAwAAAlFDAAACUYMAAAJRwwAAAlIDAAACUkMAAAJSgwAAAlLDAAACUwMAAAJTQwAAAlODAAACU8MAAAJUAwAAAlRDAAACVIMAAAJUwwAAAlUDAAACVUMAAAJVgwAAAlXDAAACVgMAAAJWQwAAAlaDAAACVsMAAAJXAwAAAldDAAACV4MAAAJXwwAAAlgDAAACWEMAAAJYgwAAAljDAAACWQMAAAJZQwAAAlmDAAACWcMAAAJaAwAAAlpDAAACWoMAAAJawwAAAlsDAAACW0MAAAJbgwAAAlvDAAACXAMAAAJcQwAAAlyDAAACXMMAAAJdAwAAAl1DAAACXYMAAAJdwwAAAl4DAAACXkMAAAJegwAAAl7DAAACXwMAAANOQd/AQAAAAEAAACAAAAABApJbmtQb2ludFYxAgAAAAl9DAAACX4MAAAJfwwAAAmADAAACYEMAAAJggwAAAmDDAAACYQMAAAJhQwAAAmGDAAACYcMAAAJiAwAAAmJDAAACYoMAAAJiwwAAAmMDAAACY0MAAAJjgwAAAmPDAAACZAMAAAJkQwAAAmSDAAACZMMAAAJlAwAAAmVDAAACZYMAAAJlwwAAAmYDAAACZkMAAAJmgwAAAmbDAAACZwMAAAJnQwAAAmeDAAACZ8MAAAJoAwAAAmhDAAACaIMAAAJowwAAAmkDAAACaUMAAAJpgwAAAmnDAAACagMAAAJqQwAAAmqDAAACasMAAAJrAwAAAmtDAAACa4MAAAJrwwAAAmwDAAACbEMAAAJsgwAAAmzDAAACbQMAAAJtQwAAAm2DAAACbcMAAAJuAwAAAm5DAAACboMAAAJuwwAAAm8DAAACb0MAAAJvgwAAAm/DAAACcAMAAANPAeBAQAAAAEAAACAAAAABApJbmtQb2ludFYxAgAAAAnBDAAACcIMAAAJwwwAAAnEDAAACcUMAAAJxgwAAAnHDAAACcgMAAAJyQwAAAnKDAAACcsMAAAJzAwAAAnNDAAACc4MAAAJzwwAAAnQDAAACdEMAAAJ0gwAAAnTDAAACdQMAAAJ1QwAAAnWDAAACdcMAAAJ2AwAAAnZDAAACdoMAAAJ2wwAAAncDAAACd0MAAAJ3gwAAAnfDAAACeAMAAAJ4QwAAAniDAAACeMMAAAJ5AwAAAnlDAAACeYMAAAJ5wwAAAnoDAAACekMAAAJ6gwAAAnrDAAACewMAAAJ7QwAAAnuDAAACe8MAAAJ8AwAAAnxDAAACfIMAAAJ8wwAAAn0DAAACfUMAAAJ9gwAAAn3DAAACfgMAAAJ+QwAAAn6DAAACfsMAAAJ/AwAAAn9DAAACf4MAAAJ/wwAAAkADQAACQENAAAJAg0AAAkDDQAACQQNAAAJBQ0AAAkGDQAACQcNAAAJCA0AAAkJDQAACQoNAAAJCw0AAAkMDQAACQ0NAAAJDg0AAAkPDQAACRANAAAJEQ0AAAkSDQAACRMNAAAJFA0AAAkVDQAACRYNAAAJFw0AAAkYDQAACRkNAAAJGg0AAAkbDQAACRwNAAAJHQ0AAAkeDQAACR8NAAAJIA0AAAkhDQAACSINAAANHgeDAQAAAAEAAACAAAAABApJbmtQb2ludFYxAgAAAAkjDQAACSQNAAAJJQ0AAAkmDQAACScNAAAJKA0AAAkpDQAACSoNAAAJKw0AAAksDQAACS0NAAAJLg0AAAkvDQAACTANAAAJMQ0AAAkyDQAACTMNAAAJNA0AAAk1DQAACTYNAAAJNw0AAAk4DQAACTkNAAAJOg0AAAk7DQAACTwNAAAJPQ0AAAk+DQAACT8NAAAJQA0AAAlBDQAACUINAAAJQw0AAAlEDQAACUUNAAAJRg0AAAlHDQAACUgNAAAJSQ0AAAlKDQAACUsNAAAJTA0AAAlNDQAACU4NAAAJTw0AAAlQDQAACVENAAAJUg0AAAlTDQAACVQNAAAJVQ0AAAlWDQAACVcNAAAJWA0AAAlZDQAACVoNAAAJWw0AAAlcDQAACV0NAAAJXg0AAAlfDQAACWANAAAJYQ0AAAliDQAACWMNAAAJZA0AAA0+B4UBAAAAAQAAAIAAAAAECklua1BvaW50VjECAAAACWUNAAAJZg0AAAlnDQAACWgNAAAJaQ0AAAlqDQAACWsNAAAJbA0AAAltDQAACW4NAAAJbw0AAAlwDQAACXENAAAJcg0AAAlzDQAACXQNAAAJdQ0AAAl2DQAACXcNAAAJeA0AAAl5DQAACXoNAAAJew0AAAl8DQAACX0NAAAJfg0AAAl/DQAACYANAAAJgQ0AAAmCDQAACYMNAAAJhA0AAAmFDQAACYYNAAAJhw0AAAmIDQAACYkNAAAJig0AAAmLDQAACYwNAAAJjQ0AAAmODQAACY8NAAAJkA0AAAmRDQAACZINAAAJkw0AAAmUDQAACZUNAAAJlg0AAAmXDQAACZgNAAAJmQ0AAAmaDQAACZsNAAAJnA0AAAmdDQAACZ4NAAAJnw0AAAmgDQAACaENAAAJog0AAAmjDQAACaQNAAAJpQ0AAAmmDQAACacNAAAJqA0AAAmpDQAACaoNAAAJqw0AAAmsDQAACa0NAAAJrg0AAAmvDQAACbANAAAJsQ0AAAmyDQAACbMNAAAJtA0AAAm1DQAACbYNAAAJtw0AAAm4DQAACbkNAAAJug0AAAm7DQAACbwNAAAJvQ0AAAm+DQAACb8NAAAJwA0AAAnBDQAACcINAAAJww0AAAnEDQAACcUNAAAJxg0AAAnHDQAACcgNAAAJyQ0AAAnKDQAACcsNAAAJzA0AAAnNDQAACc4NAAAJzw0AAAnQDQAACdENAAAJ0g0AAAnTDQAACdQNAAAJ1Q0AAAnWDQAACdcNAAAJ2A0AAAnZDQAACdoNAAAJ2w0AAAncDQAACd0NAAAJ3g0AAAnfDQAADQUHhwEAAAABAAAAQAAAAAQKSW5rUG9pbnRWMQIAAAAJ4A0AAAnhDQAACeINAAAJ4w0AAAnkDQAACeUNAAAJ5g0AAAnnDQAACegNAAAJ6Q0AAAnqDQAACesNAAAJ7A0AAAntDQAACe4NAAAJ7w0AAAnwDQAACfENAAAJ8g0AAAnzDQAACfQNAAAJ9Q0AAAn2DQAACfcNAAAJ+A0AAAn5DQAACfoNAAAJ+w0AAAn8DQAACf0NAAAJ/g0AAAn/DQAACQAOAAAJAQ4AAAkCDgAACQMOAAAJBA4AAAkFDgAACQYOAAAJBw4AAA0YB4kBAAAAAQAAAEAAAAAECklua1BvaW50VjECAAAACQgOAAAJCQ4AAAkKDgAACQsOAAAJDA4AAAkNDgAACQ4OAAAJDw4AAAkQDgAACREOAAAJEg4AAAkTDgAACRQOAAAJFQ4AAAkWDgAACRcOAAAJGA4AAAkZDgAACRoOAAAJGw4AAAkcDgAACR0OAAAJHg4AAAkfDgAACSAOAAAJIQ4AAAkiDgAACSMOAAAJJA4AAAklDgAACSYOAAAJJw4AAAkoDgAACSkOAAAJKg4AAAkrDgAACSwOAAAJLQ4AAAkuDgAACS8OAAAJMA4AAAkxDgAACTIOAAAJMw4AAAk0DgAADRMFigEAAApJbmtQb2ludFYxBAAAAAFYAVkOUHJlc3N1cmVGYWN0b3IJVGltZVN0YW1wAAAAAAYGCxACAAAAfBSelHESxj+/9rOJeEOkPwAAAD8AAAAAAAAAAAGLAQAAigEAAHwUnpRxEsY/v/aziXhDpD8AAAA/DwAAAAAAAAABjAEAAIoBAAB8FJ6UcRLGP7/2s4l4Q6Q/AAAAPw8AAAAAAAAAAY0BAACKAQAAfnkUZxygxT8DTO9QL0GjPwAAAD8vAAAAAAAAAAGOAQAAigEAANIumFxdUsU/hdTT097Zoj8AAAA/LwAAAAAAAAABjwEAAIoBAAAOkFjJePvEP0WhKhjmPqI/AAAAPy8AAAAAAAAAAZABAACKAQAATvEYNpSkxD/lS8h7wb2hPwAAAD8+AAAAAAAAAAGRAQAAigEAAIxS2aKvTcQ/pQdWumnxoT8AAAA/TgAAAAAAAAABkgEAAIoBAACWYbE57d/DP4XlnNk9C6I/AAAAP04AAAAAAAAAAZMBAACKAQAAwG6uHeN/wz8DXbhWjnKiPwAAAD9dAAAAAAAAAAGUAQAAigEAAAh60E6RLcM/A0zvUC9Boz8AAAA/XQAAAAAAAAABlQEAAIoBAABI25C7rNbCPyFd3yv89aM/AAAAP30AAAAAAAAAAZYBAACKAQAAcOiNn6J2wj8lTBYmncSkPwAAAD99AAAAAAAAAAGXAQAAigEAAIahx/pyDcI/3fbaXubGpT8AAAA/fQAAAAAAAAABmAEAAIoBAACmBGMa1qjBP1lMZNB4y6c/AAAAP6UAAAAAAAAAAZkBAACKAQAAxGf+OTlEwT8Z1Zb9A2uqPwAAAD+lAAAAAAAAAAGaAQAAigEAAO50+x0v5MA/83+CC7vwrD8AAAA/pQAAAAAAAAABmwEAAIoBAABq0gUlu6jAPy+A0LWW968/AAAAP7UAAAAAAAAAAZwBAACKAQAABi41ef96wD8kr7I/I4yxPwAAAD+1AAAAAAAAAAGdAQAAigEAALLdJ1ZpVsA/gvNL1ujbsj8AAAA/1AAAAAAAAAABngEAAIoBAACKNaFEHkTAPyB8Vy4G+LM/AAAAP9QAAAAAAAAAAZ8BAACKAQAATjlXqq0owD9cnjfkn2G1PwAAAD/jAAAAAAAAAAGgAQAAigEAABrnbtTPEcA/KsmPB6Altz8AAAA/4wAAAAAAAAABoQEAAIoBAAAQPQ0QPQ3APyan/fvhwrg/AAAAP/MAAAAAAAAAAaIBAACKAQAA/OhJhxcEwD/Ur5w+tqC6PwAAAD/zAAAAAAAAAAGjAQAAigEAABA9DRA9DcA/AkEgBDoXvD8AAAA/AwEAAAAAAAABpAEAAIoBAABqN3z3ZTbAP5A4z2tBQL0/AAAAPwMBAAAAAAAAAaUBAACKAQAA3IWuZ7RowD8+QW6uFR6/PwAAAD8iAQAAAAAAAAGmAQAAigEAACQsWsa3iMA/BTbj6ApxwD8AAAA/IgEAAAAAAAABpwEAAIoBAAB2fGfpTa3AP2xLj/oKU8E/AAAAPyIBAAAAAAAAAagBAACKAQAA0HbW0HbWwD+KXH/V1wfCPwAAAD9BAQAAAAAAAAGpAQAAigEAAELFCEHFCME/2CCFgeaVwj8AAAA/QQEAAAAAAAABqgEAAIoBAAACZEjUqV/BP0kHRA4hCsM/AAAAP0EBAAAAAAAAAasBAACKAQAAzqzpKyG7wT8OgxvCpJ7DPwAAAD9gAQAAAAAAAAGsAQAAigEAAOKbNuKbNsI/tdw5lfxMxD8AAAA/YAEAAAAAAAABrQEAAIoBAADYjF5LXqTCPwWhP0EL28Q/AAAAP2ABAAAAAAAAAa4BAACKAQAA6nurAdkfwz/brXPlpGLFPwAAAD9wAQAAAAAAAAGvAQAAigEAAOBs02qbjcM/tLqniT7qxT8AAAA/cAEAAAAAAAABsAEAAIoBAAC+CThLOPLDP7p68f4ZS8Y/AAAAP48BAAAAAAAAAbEBAACKAQAA3qLmxUVyxD/x7VBFN4XGPwAAAD+PAQAAAAAAAAGyAQAAigEAAC6OfRYxCcU/R4NpbIClxj8AAAA/nwEAAAAAAAABswEAAIoBAACSzdfvQanFPzjyDHxqssY/AAAAP58BAAAAAAAAAbQBAACKAQAAsmaGak8pxj9Hg2lsgKXGPwAAAD+vAQAAAAAAAAG1AQAAigEAAJAD60rsjcY/4Fz0VCGSxj8AAAA/rwEAAAAAAAABtgEAAIoBAACQnnR4QQDHPzIywwaPUcY/AAAAP84BAAAAAAAAAbcBAACKAQAAzDVIQAeOxz8KUMCwhwrGPwAAAD/OAQAAAAAAAAG4AQAAigEAABR3fcxfIMg/QtTo/AN2xT8AAAA/zgEAAAAAAAABuQEAAIoBAAAmZsqC2pvIPwWhP0EL28Q/AAAAP+0BAAAAAAAAAboBAACKAQAA8q5r2lH3yD9v2H1eyR/EPwAAAD/tAQAAAAAAAAG7AQAAigEAAJRPhiB+QMk/gHqjVD5Ewz8AAAA/7QEAAAAAAAABvAEAAIoBAAAknN3dhIDJP3D6D2qHgsI/AAAAPwwCAAAAAAAAAb0BAACKAQAABDlCviHlyT+6D5WmGeHBPwAAAD8MAgAAAAAAAAG+AQAAigEAANCB4xWZQMo/4wJhAoBZwT8AAAA/DAIAAAAAAAABvwEAAIoBAAB+zF8gWI7KPzupQi8oq8A/AAAAPxwCAAAAAAAAAcABAACKAQAANME976ngyj+altBKOp+/PwAAAD8cAgAAAAAAAAHBAQAAigEAAOILuvloLss/PmMAutOAvT8AAAA/OwIAAAAAAAABwgEAAIoBAABmrq/y3GnLP3I4qJbTvLs/AAAAPzsCAAAAAAAAAcMBAACKAQAApKr5jE2Fyz8khWvwI2C6PwAAAD87AgAAAAAAAAHEAQAAigEAAOCmQye+oMs/aNqmt9pduT8AAAA/WgIAAAAAAAABxQEAAIoBAADOUoCemJfLP6ov4n6RW7g/AAAAP1oCAAAAAAAAAcYBAACKAQAAxKge2gWTyz9K60joywu3PwAAAD9aAgAAAAAAAAHHAQAAigEAAKSq+YxNhcs/rGI9kK7vtT8AAAA/agIAAAAAAAAByAEAAIoBAAB8AnN7AnPLP66Ez5tsUrQ/AAAAP2oCAAAAAAAAAckBAACKAQAAXAROLkplyz8S/MNDTzazPwAAAD+JAgAAAAAAAAHKAQAAigEAADRcxxz/Uss/Mi9GKtpNsj8AAAA/iQIAAAAAAAABywEAAIoBAAD2X32CjjfLP7S3Kq2J5rE/AAAAP5kCAAAAAAAAAcwBAACKAQAAkrus1tIJyz9k8yQBe1ixPwAAAD+ZAgAAAAAAAAHNAQAAigEAACBtemaE18o/5nsJhCrxsD8AAAA/pwIAAAAAAAABzgEAAIoBAACeyoRtEJzKP6ZIYMgxVrA/AAAAP6cCAAAAAAAAAc8BAACKAQAA+ClqJ+RSyj9Ns1KcIQ+vPwAAAD/GAgAAAAAAAAHQAQAAigEAAGjdEmrdEso/T9Xkp99xrT8AAAA/xgIAAAAAAAAB0QEAAIoBAAAO46OCtOnJP7NdolUhh6s/AAAAP8YCAAAAAAAAAdIBAACKAQAAqD7T1vi7yT/1w6YiN7apPwAAAD/lAgAAAAAAAAHTAQAAigEAABryexnye8k/WUxk0HjLpz8AAAA/5QIAAAAAAAAB1AEAAIoBAACg+efkEEXJP32Qr7xiFKY/AAAAP+UCAAAAAAAAAdUBAACKAQAATKnawXogyT/jB6RkRfikPwAAAD8EAwAAAAAAAAHWAQAAigEAABKtkCcKBck/v/aziXhDpD8AAAA/BAMAAAAAAAAB1wEAAIoBAADSsEaNmenIP4HDCs5/qKM/AAAAPwQDAAAAAAAAAdgBAACKAQAAqgjAe07XyD/lKTZwA1ujPwAAAD8UAwAAAAAAAAHZAQAAigEAAHa216VwwMg/JW6oMVsnoz8AAAA/FAMAAAAAAAAB2gEAAIoBAAAGaKU1Io7IP+UpNnADW6M/AAAAPzMDAAAAAAAAAdsBAACKAQAAbnHss4hJyD/DB32P13SjPwAAAD8zAwAAAAAAAAHcAQAAigEAAMzQ0W1cAMg/o+XDrquOoz8AAAA/MwMAAAAAAAAB3QEAAIoBAAAehlVjnbLHP0F/mAwo3KM/AAAAP1IDAAAAAAAAAd4BAACKAQAAKJUt+tpExz+f1PqoTF2kPwAAAD9SAwAAAAAAAAHfAQAAigEAAPinu/anu8Y/gaF4wsFFpT8AAAA/UgMAAAAAAAAB4AEAAIoBAADkuG5ALUDGP5uyaJ2O+qU/AAAAP3IDAAAAAAAAAeEBAACKAQAADMZrJCPgxT/f5RFZh5WmPwAAAD9yAwAAAAAAAAHiAQAAigEAAGB77xlkksU//fYBNFRKpz8AAAA/cgMAAAAAAAAB4wEAAIoBAABge+8ZZJLFP/32ATRUSqc/AAAAP4EDAAAAAAAAAeQBAACKAQAAYHvvGWSSxT/99gE0VEqnPwAAAD+BAwAAAAAAAAHlAQAAigEAAGB77xlkksU//fYBNFRKpz8AAAA/oQMAAAAAAAAB5gEAAIoBAAC2fA7lNvfHP+BIrnINXbM/AAAAPwAAAAAAAAAAAecBAACKAQAAtnwO5Tb3xz/gSK5yDV2zPwAAAD8QAAAAAAAAAAHoAQAAigEAALZ8DuU298c/4Eiucg1dsz8AAAA/EAAAAAAAAAAB6QEAAIoBAAD03c5RUqDHP8Am9ZHhdrM/AAAAPyAAAAAAAAAAAeoBAACKAQAArjcj806Axz9yUSbgc7ezPwAAAD8gAAAAAAAAAAHrAQAAigEAADI/j75tScc/QJ4QDzLesz8AAAA/PwAAAAAAAAAB7AEAAIoBAAC4RvuJjBLHP+7IQV3EHrQ/AAAAPz8AAAAAAAAAAe0BAACKAQAA+Ke79qe7xj/Opoh8mDi0PwAAAD8/AAAAAAAAAAHuAQAAigEAAFQHobB7csY/YK8A6v6StD8AAAA/XgAAAAAAAAAB7wEAAIoBAADkuG5ALUDGPyBrjiinxrQ/AAAAP14AAAAAAAAAAfABAACKAQAAdGo80N4Nxj/eJhxnT/q0PwAAAD9uAAAAAAAAAAHxAQAAigEAABhwzei15MU/zpW/djkHtT8AAAA/bgAAAAAAAAAB8gEAAIoBAACyy/w8+rbFP86Vv3Y5B7U/AAAAP24AAAAAAAAAAfMBAACKAQAATCcskT6JxT++BGOGIxS1PwAAAD+NAAAAAAAAAAH0AQAAigEAANIumFxdUsU/zpW/djkHtT8AAAA/jQAAAAAAAAAB9QEAAIoBAAB2NCl1NCnFP4xRTbXhOrU/AAAAP40AAAAAAAAAAfYBAACKAQAALo59FjEJxT+e4qml9y21PwAAAD+sAAAAAAAAAAH3AQAAigEAAObn0bct6cQ/jFFNteE6tT8AAAA/rAAAAAAAAAAB+AEAAIoBAACeQSZZKsnEPz58fgN0e7U/AAAAP6wAAAAAAAAAAfkBAACKAQAAZEXcvrmtxD8eWsUiSJW1PwAAAD/LAAAAAAAAAAH6AQAAigEAAE7xGDaUpMQ/DsloMjKitT8AAAA/ywAAAAAAAAAB+wEAAIoBAAAkSZIkSZLEP7zzmYDE4rU/AAAAP8sAAAAAAAAAAfwBAACKAQAAHJ8wYLaNxD9ajW7eQDC2PwAAAD/bAAAAAAAAAAH9AQAAigEAAAZLbdeQhMQ/7JXmS6eKtj8AAAA/2wAAAAAAAAAB/gEAAIoBAADeoubFRXLEP5zAF5o5y7Y/AAAAP/oAAAAAAAAAAf8BAACKAQAAyE4jPSBpxD+60Qd1BoC3PwAAAD/6AAAAAAAAAAEAAgAAigEAAMhOIz0gacQ/2OL3T9M0uD8AAAA/CgEAAAAAAAABAQIAAIoBAAC+pMF4jWTEP+ZiizqK9rg/AAAAPwoBAAAAAAAAAQICAACKAQAAyE4jPSBpxD82J5HmmIS5PwAAAD8aAQAAAAAAAAEDAgAAigEAAPL2qU5re8Q/ZsndsXssuj8AAAA/GgEAAAAAAAABBAIAAIoBAAAGS23XkITEP/TRVR/ihro/AAAAPzkBAAAAAAAAAQUCAACKAQAAEPXOmyOJxD+Sayp9XtS6PwAAAD85AQAAAAAAAAEGAgAAigEAAByfMGC2jcQ/QpZby/AUuz8AAAA/OQEAAAAAAAABBwIAAIoBAAA6nVWtbpvEPxTjRfquO7s/AAAAP1gBAAAAAAAAAQgCAACKAQAAVpt6+iapxD8U40X6rju7PwAAAD9YAQAAAAAAAAEJAgAAigEAAHaZn0fftsQ/NAX/2tohuz8AAAA/WAEAAAAAAAABCgIAAIoBAACq64cdvc3EP2K4FKwc+7o/AAAAP2gBAAAAAAAAAQsCAACKAQAA5ufRty3pxD+i/IZtdMe6PwAAAD9oAQAAAAAAAAEMAgAAigEAAELiQJ9WEsU/1K+cPraguj8AAAA/hwEAAAAAAAABDQIAAIoBAAC82tTTN0nFP8QeQE6grbo/AAAAP4cBAAAAAAAAAQ4CAACKAQAALCkHRIZ7xT8GY7IP+Hm6PwAAAD+HAQAAAAAAAAEPAgAAigEAAKghm3hnssU/lHzzgr0Fuj8AAAA/pgEAAAAAAAABEAIAAIoBAAAsxJBx2+3FP+ZRwjQrxbk/AAAAP6YBAAAAAAAAARECAACKAQAAnBLD4Skgxj+kHhl5Miq5PwAAAD+mAQAAAAAAAAESAgAAigEAAAxh9VF4UsY/Jqf9++HCuD8AAAA/xQEAAAAAAAABEwIAAIoBAABoW2Q5oXvGP5iehY57aLg/AAAAP8UBAAAAAAAAARQCAACKAQAAsAEQmKSbxj/mc1RA6Se4PwAAAD/FAQAAAAAAAAEVAgAAigEAAABSHbs6wMY/yFGbX71BuD8AAAA/5QEAAAAAAAABFgIAAIoBAABSoire0OTGP3p8zK1Pgrg/AAAAP+UBAAAAAAAAARcCAACKAQAArpyZxfkNxz84OFrs97W4PwAAAD/lAQAAAAAAAAEYAgAAigEAACiVLfraRMc/lI28iBw3uT8AAAA/BAIAAAAAAAABGQIAAIoBAACEj5zhA27HP/biHiVBuLk/AAAAPwQCAAAAAAAAARoCAACKAQAAzDVIQAeOxz8U9A4ADm26PwAAAD8EAgAAAAAAAAEbAgAAigEAAPTdzlFSoMc/YrgUrBz7uj8AAAA/FAIAAAAAAAABHAIAAIoBAAAU3POeCq7HP6TrvWcVlrs/AAAAPxQCAAAAAAAAAR0CAACKAQAAFNzzngquxz+wa1FSzFe8PwAAAD8zAgAAAAAAAAEeAgAAigEAANbfqQSaksc/0HxBLZkMvT8AAAA/MwIAAAAAAAABHwIAAIoBAABwO9lY3mTHP7zaGzck6L0/AAAAPzMCAAAAAAAAASACAACKAQAAAO2m6I8yxz9+heBvbeq+PwAAAD9CAgAAAAAAAAEhAgAAigEAAHCgTyuJ8sY/XFJeieLSvz8AAAA/QgIAAAAAAAABIgIAAIoBAADYqZap763GPwU24+gKccA/AAAAP2ICAAAAAAAAASMCAACKAQAASF0/7Ohtxj/cQheNpPjAPwAAAD9iAgAAAAAAAAEkAgAAigEAAMS6SfN0MsY/KgcdObOGwT8AAAA/cQIAAAAAAAABJQIAAIoBAAACHApgkNvFP7oPlaYZ4cE/AAAAP3ECAAAAAAAAASYCAACKAQAATCcskT6JxT+KXH/V1wfCPwAAAD+BAgAAAAAAAAEnAgAAigEAAGqKx7ChJMU/aTrG9Kshwj8AAAA/gQIAAAAAAAABKAIAAIoBAACM7WLQBMDEP1ipaQSWLsI/AAAAP6ACAAAAAAAAASkCAACKAQAAlvw6Z0JSxD9JGA0UgDvCPwAAAD+gAgAAAAAAAAEqAgAAigEAANRd+9Nd+8M/KfZTM1RVwj8AAAA/oAIAAAAAAAABKwIAAIoBAAA8Z0JSxLbDPyn2UzNUVcI/AAAAP78CAAAAAAAAASwCAACKAQAAonCJ0Cpywz9w+g9qh4LCPwAAAD+/AgAAAAAAAAEtAgAAigEAADIiV2DcP8M/kBzJSrNowj8AAAA/vwIAAAAAAAABLgIAAIoBAAAA0G6K/ijDP1ipaQSWLsI/AAAAP98CAAAAAAAAAS8CAACKAQAAANBuiv4owz9YqWkEli7CPwAAAD/fAgAAAAAAAAEwAgAAigEAAADQbor+KMM/WKlpBJYuwj8AAAA/3wIAAAAAAAABMQIAAIoBAAAA0G6K/ijDP1ipaQSWLsI/AAAAP98CAAAAAAAAATICAACKAQAADj47Dj473j/sTdNVCeyEPwAAAD8AAAAAAAAAAAEzAgAAigEAABjonNLQP94/LmMTPmS3kD8AAAA/IAAAAAAAAAABNAIAAIoBAAAY6JzS0D/ePy5jEz5kt5A/AAAAPyAAAAAAAAAAATUCAACKAQAAjnB2dxMC3j+yuJyv9ruSPwAAAD8gAAAAAAAAAAE2AgAAigEAAB4iRAfFz90/JtvKD2wslz8AAAA/PwAAAAAAAAABNwIAAIoBAACaf04OUZTdPxZkS+fS0pw/AAAAP08AAAAAAAAAATgCAACKAQAAGrKJdyZb3T8nkDo9GYqhPwAAAD9PAAAAAAAAAAE5AgAAigEAAKC59UJFJN0/AypdRXHepD8AAAA/TwAAAAAAAAABOgIAAIoBAABEv4ZbHPvcPxkI8g4h/6c/AAAAP14AAAAAAAAAATsCAACKAQAA/Bjb/Bjb3D+zXaJVIYerPwAAAD9eAAAAAAAAAAE8AgAAigEAAMrG8iY7xNw/keb7Vxqqrz8AAAA/fQAAAAAAAAABPQIAAIoBAACwnf47zLjcP2LiW/sbJ7I/AAAAP30AAAAAAAAAAT4CAACKAQAApvOcdzm03D8w/OoYvbm0PwAAAD99AAAAAAAAAAE/AgAAigEAAKzIzdmCttw/zGJkZRxztz8AAAA/jQAAAAAAAAABQAIAAIoBAADKxvImO8TcP8QvCVT/3rk/AAAAP40AAAAAAAAAAUECAACKAQAA8m55OIbW3D8U0nz0Twq8PwAAAD+sAAAAAAAAAAFCAgAAigEAADBrw9L28dw/jicGZuIOvj8AAAA/rAAAAAAAAAABQwIAAIoBAACIkAFY1hjdP2WcDouOI8A/AAAAP6wAAAAAAAAAAUQCAACKAQAA+N4zyCRL3T+b/qTLTCzBPwAAAD/VAAAAAAAAAAFFAgAAigEAAIBWWiPiiN0/ilx/1dcHwj8AAAA/1QAAAAAAAAABRgIAAIoBAAAG+U8cVsTdP8iPKJHQosI/AAAAP9UAAAAAAAAAAUcCAACKAQAAosQ5ADkL3j9JB0QOIQrDPwAAAD/0AAAAAAAAAAFIAgAAigEAACKS/pZjRN4/PzYxk+Z3wz8AAAA/9AAAAAAAAAABSQIAAIoBAAC8iLcY/YjeP4Y67ckZpcM/AAAAP/QAAAAAAAAAAUoCAACKAQAAXinSXinS3j91qZDZA7LDPwAAAD8TAQAAAAAAAAFLAgAAigEAAAifHQefHd8/hjrtyRmlwz8AAAA/EwEAAAAAAAABTAIAAIoBAACqPzhNy2bfP6ZcpqpFi8M/AAAAPxMBAAAAAAAAAU0CAACKAQAANLdeqIik3z8YVC493zDDPwAAAD8jAQAAAAAAAAFOAgAAigEAAKQFkRjX1t8/HyVBuBnDwj8AAAA/IwEAAAAAAAABTwIAAIoBAACrEp/CbxPgP6GtJTvJW8I/AAAAP0IBAAAAAAAAAVACAACKAQAAAjjdR0864D/LoPGWL9TBPwAAAD9CAQAAAAAAAAFRAgAAigEAAFldG80uYeA/I0fTw9clwT8AAAA/QgEAAAAAAAABUgIAAIoBAACcLpbJ6H7gP50PbtGrXcA/AAAAP2EBAAAAAAAAAVMCAACKAQAATBZm7qGU4D9+heBvbeq+PwAAAD9hAQAAAAAAAAFUAgAAigEAAHDpu52jpOA/0HxBLZkMvT8AAAA/YQEAAAAAAAABVQIAAIoBAACYkUKv7rbgP+QvMCltYrs/AAAAP4ABAAAAAAAAAVYCAACKAQAAOfp/rcvF4D8EdHsVV6u5PwAAAD+AAQAAAAAAAAFXAgAAigEAANtivauo1OA/Stp/4mzatz8AAAA/gAEAAAAAAAABWAIAAIoBAAD0i7GWF+DgP2wey85WI7Y/AAAAP5ABAAAAAAAAAVkCAACKAQAAhnVcbhjo4D+e83KrVl+0PwAAAD+QAQAAAAAAAAFaAgAAigEAAJAfvjKr7OA/gvNL1ujbsj8AAAA/rwEAAAAAAAABWwIAAIoBAACQH74yq+zgPxIeVk8NmbE/AAAAP68BAAAAAAAAAVwCAACKAQAAi0qN0GHq4D/mjNKJiSKwPwAAAD+/AQAAAAAAAAFdAgAAigEAAPSLsZYX4OA/L7Mrx7OLrT8AAAA/vwEAAAAAAAABXgIAAIoBAADbYr2rqNTgP3Uq+Zko7Ko/AAAAP88BAAAAAAAAAV8CAACKAQAAP8+wDxXI4D+/ocZsnUyoPwAAAD/PAQAAAAAAAAFgAgAAigEAABv8WmATuOA/HztNID6TpT8AAAA/7gEAAAAAAAABYQIAAIoBAABw6budo6TgPwNM71AvQaM/AAAAP+4BAAAAAAAAAWICAACKAQAAQmwEKg+Q4D8roQNDeLugPwAAAD/uAQAAAAAAAAFjAgAAigEAABTvTLZ6e+A/FmRL59LSnD8AAAA/DQIAAAAAAAABZAIAAIoBAAByhg+4nWzgP179qsUFlpg/AAAAPw0CAAAAAAAAAWUCAACKAQAATrO5CJxc4D9iQc/cgVuVPwAAAD8NAgAAAAAAAAFmAgAAigEAACULM/dQSuA/8vwOcU6Ikj8AAAA/HQIAAAAAAAABZwIAAIoBAADt4xm/KTHgP2TouIeG0Y8/AAAAPx0CAAAAAAAAAWgCAACKAQAAOCcZOCcZ4D9scAG2flyJPwAAAD88AgAAAAAAAAFpAgAAigEAAPRVnjtt+98/dPhJ5Hbngj8AAAA/PAIAAAAAAAABagIAAIoBAACM3JwtaMvfPxCKpfxEi34/AAAAPzwCAAAAAAAAAWsCAACKAQAADuQI+YaU3z8ANIA2+3h2PwAAAD9bAgAAAAAAAAFsAgAAigEAAIKXsTuAVN8/KKv/XpTScD8AAAA/WwIAAAAAAAABbQIAAIoBAADudSkcMBLfPyBE/g5bWGY/AAAAP1sCAAAAAAAAAW4CAACKAQAAWFSh/N/P3j8wiCIm1x1jPwAAAD96AgAAAAAAAAFvAgAAigEAAI4LAKVodN4/YJoj1aRqbj8AAAA/egIAAAAAAAABcAIAAIoBAADmlbT88ijeP/gAJSXe5Hg/AAAAP3oCAAAAAAAAAXECAACKAQAAUnQs3aLm3T98GtzvNEqBPwAAAD+KAgAAAAAAAAFyAgAAigEAAFJ0LN2i5t0/fBrc7zRKgT8AAAA/igIAAAAAAAABcwIAAIoBAABSdCzdoubdP3wa3O80SoE/AAAAP4oCAAAAAAAAAXQCAACKAQAAUnQs3aLm3T98GtzvNEqBPwAAAD+pAgAAAAAAAAF1AgAAigEAAB5jmx9jm98//xiUPxKtpT8AAAA/AAAAAAAAAAABdgIAAIoBAAAeY5sfY5vfP/8YlD8SraU/AAAAPxAAAAAAAAAAAXcCAACKAQAAHmObH2Ob3z//GJQ/Eq2lPwAAAD8QAAAAAAAAAAF4AgAAigEAAB5jmx9jm98//xiUPxKtpT8AAAA/LwAAAAAAAAABeQIAAIoBAACqPzhNy2bfP5+hn5cvyaY/AAAAPy8AAAAAAAAAAXoCAACKAQAAbEPuslpL3z8dGbsUgDCnPwAAAD8vAAAAAAAAAAF7AgAAigEAABzz4I/EJt8/u7KPcvx9pz8AAAA/PwAAAAAAAAABfAIAAIoBAADEzaIK5f/eP3tuHbGksac/AAAAPz8AAAAAAAAAAX0CAACKAQAAdH2V507b3j8ZCPIOIf+nPwAAAD9eAAAAAAAAAAF+AgAAigEAAB5YV2JvtN4/nX8NjHFmqD8AAAA/bgAAAAAAAAABfwIAAIoBAADMB0o/2Y/ePxv3KAnCzag/AAAAP24AAAAAAAAAAYACAACKAQAAhGGe4NVv3j9XKtLEumipPwAAAD9uAAAAAAAAAAGBAgAAigEAAEw6haiuVt4/lV17gLMDqj8AAAA/fQAAAAAAAAABggIAAIoBAAAikv6WY0TeP5dMsnpU0qo/AAAAP30AAAAAAAAAAYMCAACKAQAADj47Dj473j9xGTCUybqrPwAAAD+dAAAAAAAAAAGEAgAAigEAAPrpd4UYMt4/M8T0zBK9rD8AAAA/nQAAAAAAAAABhQIAAIoBAADwPxbBhS3eP9NMACUw2a0/AAAAP50AAAAAAAAAAYYCAACKAQAA5pW0/PIo3j+P98RdeduuPwAAAD+8AAAAAAAAAAGHAgAAigEAAOaVtPzyKN4/b8RCd+7Drz8AAAA/vAAAAAAAAAABiAIAAIoBAADqauVePCveP3SVSvfvfLA/AAAAP7wAAAAAAAAAAYkCAACKAQAA5pW0/PIo3j+0yPOy6BexPwAAAD/LAAAAAAAAAAGKAgAAigEAAPA/FsGFLd4/pCbOvHPzsT8AAAA/ywAAAAAAAAABiwIAAIoBAADwPxbBhS3eP9LIGohWm7I/AAAAP+sAAAAAAAAAAYwCAACKAQAA+ul3hRgy3j9Cr9kUkQ+zPwAAAD/rAAAAAAAAAAGNAgAAigEAAASU2UmrNt4/0LdRgvdpsz8AAAA/+gAAAAAAAAABjgIAAIoBAAAUE2xwhz3eP7CVmKHLg7M/AAAAP/oAAAAAAAAAAY8CAACKAQAAKGcv+axG3j+Sc9/An52zPwAAAD8KAQAAAAAAAAGQAgAAigEAAGo4qvVmZN4/knPfwJ+dsz8AAAA/CgEAAAAAAAABkQIAAIoBAACYtWFp+3jeP7CVmKHLg7M/AAAAPykBAAAAAAAAAZICAACKAQAA0Nx6oSKS3j/gSK5yDV2zPwAAAD8pAQAAAAAAAAGTAgAAigEAAB5YV2JvtN4/8NkKYyNQsz8AAAA/KQEAAAAAAAABlAIAAIoBAABo0zMjvNbeP/DZCmMjULM/AAAAP0gBAAAAAAAAAZUCAACKAQAAvCNBRlL73j9Cr9kUkQ+zPwAAAD9IAQAAAAAAAAGWAgAAigEAABzz4I/EJt8/UkA2BacCsz8AAAA/SAEAAAAAAAABlwIAAIoBAABsQ+6yWkvfPzIefSR7HLM/AAAAP2gBAAAAAAAAAZgCAACKAQAAzhKO/Mx23z8Aa2dTOUOzPwAAAD9oAQAAAAAAAAGZAgAAigEAAAY6pzT0j98/0LdRgvdpsz8AAAA/aAEAAAAAAAABmgIAAIoBAAAu4i1GP6LfP3JRJuBzt7M/AAAAP3cBAAAAAAAAAZsCAACKAQAASgsiMa6t3z++FSyMgkW0PwAAAD93AQAAAAAAAAGcAgAAigEAAFK1g/VAst8/vgRjhiMUtT8AAAA/lwEAAAAAAAABnQIAAIoBAABENvHOZKvfP86E9nDa1bU/AAAAP5cBAAAAAAAAAZ4CAACKAQAAJDjMgayd3z+sUXSKT762PwAAAD+XAQAAAAAAAAGfAgAAigEAAPyPRXBhi98/3PPAVTJmtz8AAAA/pgEAAAAAAAABoAIAAIoBAACuFGmvFGnfP/YEsTD/Grg/AAAAP6YBAAAAAAAAAaECAACKAQAARJtnoQ853z8WFqELzM+4PwAAAD/FAQAAAAAAAAGiAgAAigEAAMqi02wuAt8/NieR5piEuT8AAAA/xQEAAAAAAAABowIAAIoBAABQqj84TcveP7SerGPp67k/AAAAP9UBAAAAAAAAAaQCAACKAQAA0Nx6oSKS3j+C65aSpxK6PwAAAD/VAQAAAAAAAAGlAgAAigEAAFq5F8+KXd4/dFo6opEfuj8AAAA/5QEAAAAAAAABpgIAAIoBAADmlbT88ijeP7SerGPp67k/AAAAP+UBAAAAAAAAAacCAACKAQAAhsYUs4D93T8khWvwI2C6PwAAAD8EAgAAAAAAAAGoAgAAigEAAIbGFLOA/d0/JIVr8CNguj8AAAA/BAIAAAAAAAABqQIAAIoBAACGxhSzgP3dPySFa/AjYLo/AAAAPwQCAAAAAAAAAaoCAACKAQAAhsYUs4D93T8khWvwI2C6PwAAAD8UAgAAAAAAAAGrAgAAigEAAArOgH6fxt0/KOWKLfUjwz8AAAA/AAAAAAAAAAABrAIAAIoBAAAKzoB+n8bdPyjlii31I8M/AAAAPx8AAAAAAAAAAa0CAACKAQAACs6Afp/G3T8o5Yot9SPDPwAAAD8fAAAAAAAAAAGuAgAAigEAAArOgH6fxt0/KOWKLfUjwz8AAAA/HwAAAAAAAAABrwIAAIoBAADm+irPnbbdP7Ac8B8h7MM/AAAAPy8AAAAAAAAAAbACAACKAQAAqP7gNC2b3T+mS92k5lnEPwAAAD8vAAAAAAAAAAGxAgAAigEAAGgtZjhzfd0/9g/jUPXnxD8AAAA/TgAAAAAAAAABsgIAAIoBAAAwBk0ATGTdP8scF/WOb8U/AAAAP04AAAAAAAAAAbMCAACKAQAA6F+hoUhE3T8b4Ryhnf3FPwAAAD9eAAAAAAAAAAG0AgAAigEAAJrkxOD7Id0/WBTGXJaYxj8AAAA/XgAAAAAAAAABtQIAAIoBAABA6lX50vjcP99LK0/CYMc/AAAAP20AAAAAAAAAAbYCAACKAQAA7plI1jzU3D9GYddgwkLIPwAAAD9tAAAAAAAAAAG3AgAAigEAAKbznHc5tNw/BQycmQtFyT8AAAA/jAAAAAAAAAABuAIAAIoBAABaeMC27JHcP9NHvcJqOso/AAAAP4wAAAAAAAAAAbkCAACKAQAAIlGnfsV43D/hx1CtIfzKPwAAAD+MAAAAAAAAAAG6AgAAigEAAO7+vqjnYdw/u9SEUbuDyz8AAAA/rAAAAAAAAAABuwIAAIoBAADGVjiXnE/cPye7Q97198s/AAAAP6wAAAAAAAAAAbwCAACKAQAAxlY4l5xP3D8nu0Pe9ffLPwAAAD+sAAAAAAAAAAG9AgAAigEAAMZWOJecT9w/J7tD3vX3yz8AAAA/rAAAAAAAAAABvgIAAIoBAADGVjiXnE/cPye7Q97198s/AAAAP7sAAAAAAAAAAb8CAACKAQAAwuZ9B/7a2z9NjH0ung3NPwAAAD8AAAAAAAAAAAHAAgAAigEAAMLmfQf+2ts/TYx9Lp4NzT8AAAA/HwAAAAAAAAABwQIAAIoBAABgF969i6/bP30/k//f5sw/AAAAPx8AAAAAAAAAAcICAACKAQAABB1v1mKG2z8FiMH3auDMPwAAAD8fAAAAAAAAAAHDAgAAigEAAKgiAO85Xds/fT+T/9/mzD8AAAA/LgAAAAAAAAABxAIAAIoBAAAuKmy6WCbbP02MfS6eDc0/AAAAPy4AAAAAAAAAAcUCAACKAQAAprJFX5vo2j/tJVKMGlvNPwAAAD9OAAAAAAAAAAHGAgAAigEAAAy8jN0BpNo/BXf48QuvzT8AAAA/TgAAAAAAAAABxwIAAIoBAACCRGaCRGbaP+kUiYa7Kc4/AAAAP10AAAAAAAAAAcgCAACKAQAA/qFwidAq2j9Z+0cT9p3OPwAAAD9dAAAAAAAAAAHJAgAAigEAAI5TPhmC+Nk/my7xzu44zz8AAAA/bQAAAAAAAAABygIAAIoBAAAor21txsrZPy/3srEw9M8/AAAAP20AAAAAAAAAAcsCAACKAQAAsosKmy6W2T8b05mQ1pHQPwAAAD+MAAAAAAAAAAHMAgAAigEAADxop8iWYdk/4k5xRFom0T8AAAA/jAAAAAAAAAABzQIAAIoBAADibTjhbTjZP6jKSPjdutE/AAAAP4wAAAAAAAAAAc4CAACKAQAAmseMgmoY2T87s2UgskXSPwAAAD+cAAAAAAAAAAHPAgAAigEAAHIfBnEfBtk/r3nJZ1rq0j8AAAA/nAAAAAAAAAAB0AIAAIoBAABioHNKQ//YP3X1oBveftM/AAAAP7sAAAAAAAAAAdECAACKAQAAXMtC6Pn82D+kl+3mwCbUPwAAAD+7AAAAAAAAAAHSAgAAigEAAHb0NtNoCNk/axPFmkS71D8AAAA/ywAAAAAAAAAB0wIAAIoBAAC08IBt2SPZP+5qhdICU9U/AAAAP8sAAAAAAAAAAdQCAACKAQAA9MH7aZNB2T/Fd7l2nNrVPwAAAD/aAAAAAAAAAAHVAgAAigEAAFpmzBVPb9k/rRVKC0xV1j8AAAA/2gAAAAAAAAAB1gIAAIoBAADYXmBKMKbZP4Mifq/l3NY/AAAAP/oAAAAAAAAAAdcCAACKAQAAaoDoaYDo2T97UWs0q0rXPwAAAD/6AAAAAAAAAAHYAgAAigEAAPT3DsU9Jto/xjXMJUyo1z8AAAA/+gAAAAAAAAAB2QIAAIoBAACSw/ioIG3aP1U+RJOyAtg/AAAAPxkBAAAAAAAAAdoCAACKAQAAIBBQZiet2j/R1bpVlTnYPwAAAD8ZAQAAAAAAAAHbAgAAigEAALoGCejA8do/bI/q+KNW2D8AAAA/GQEAAAAAAAAB3AIAAIoBAABcpyMu7TrbP5CRSJQ9bdg/AAAAPygBAAAAAAAAAd0CAACKAQAADPKfOKyI2z/lRrwAGV3YPwAAAD8oAQAAAAAAAAHeAgAAigEAAMa7rmlH3ds/BWl14URD2D8AAAA/SAEAAAAAAAAB3wIAAIoBAAB0Bit0BivcP71kuaoRFtg/AAAAP0gBAAAAAAAAAeACAACKAQAADP3j9Z9v3D9CzULoLt/XPwAAAD9XAQAAAAAAAAHhAgAAigEAALRyL54Vu9w/ozNuirKR1z8AAAA/VwEAAAAAAAAB4gIAAIoBAABEv4ZbHPvcP88G36CGOtc/AAAAP2cBAAAAAAAAAeMCAACKAQAA2OAOe2w93T/Y1/EbwczWPwAAAD9nAQAAAAAAAAHkAgAAigEAAFLZoq9NdN0/rRVKC0xV1j8AAAA/lAEAAAAAAAAB5QIAAIoBAADI/AWC5ajdPz0vi34R4dU/AAAAP5QBAAAAAAAAAeYCAACKAQAAHiJEB8XP3T/ySiqNcIPVPwAAAD+UAQAAAAAAAAHnAgAAigEAAHByUSpb9N0/Cq2Z+MAI1T8AAAA/swEAAAAAAAAB6AIAAIoBAAC4GP2IXhTeP9/q8edLkdQ/AAAAP7MBAAAAAAAAAekCAACKAQAA6mrlXjwr3j9dkzGwjfnTPwAAAD+zAQAAAAAAAAHqAgAAigEAABQTbHCHPd4/QmLmjy510z8AAAA/0wEAAAAAAAAB6wIAAIoBAAAikv6WY0TeP+MMhPMJ9NI/AAAAP9MBAAAAAAAAAewCAACKAQAALDxgW/ZI3j+nuX/yfonSPwAAAD/TAQAAAAAAAAHtAgAAigEAAChnL/msRt4/fPfX4QkS0j8AAAA/4gEAAAAAAAAB7gIAAIoBAAAevc00GkLeP0Gk0+B+p9E/AAAAP+IBAAAAAAAAAe8CAACKAQAACGkKrPQ43j855Ilro0bRPwAAAD8CAgAAAAAAAAHwAgAAigEAAOpq5V48K94/7f8oegLp0D8AAAA/AgIAAAAAAAAB8QIAAIoBAADIl4+vOhveP09mVByGm9A/AAAAPwICAAAAAAAAAfICAACKAQAAnu8Inu8I3j+vzH++CU7QPwAAAD8hAgAAAAAAAAHzAgAAigEAAGbI72XI790/ydA9mtHgzz8AAAA/IQIAAAAAAAAB9AIAAIoBAAAWeOJCMsvdP7lQqq8aH88/AAAAPyECAAAAAAAAAfUCAACKAQAAwifVH5ym3T+Lrl3kN3fOPwAAAD9AAgAAAAAAAAH2AgAAigEAAGoCl5q8f90/TXu0KD/czT8AAAA/QAIAAAAAAAAB9wIAAIoBAAAasol3JlvdP4f/3HS7R80/AAAAP0ACAAAAAAAAAfgCAACKAQAAyGF8VJA23T8nqnrYlsbMPwAAAD9QAgAAAAAAAAH5AgAAigEAAHzmn5NDFN0/MXuNU9FYzD8AAAA/UAIAAAAAAAAB+gIAAIoBAAA0QPQ0QPTcP59yFeZq/ss/AAAAP28CAAAAAAAAAfsCAACKAQAA3hq2r2DN3D/xR+SX2L3LPwAAAD9vAgAAAAAAAAH8AgAAigEAAH5LFmbuodw/qUMoYaWQyz8AAAA/fwIAAAAAAAAB/QIAAIoBAAAcfHYcfHbcP9v2PTLnacs/AAAAP38CAAAAAAAAAf4CAACKAQAAwoEHNVNN3D/nh5oi/VzLPwAAAD+OAgAAAAAAAAH/AgAAigEAAFIz1cQEG9w/Xz9sKnJjyz8AAAA/jgIAAAAAAAABAAMAAIoBAADg5KJUtujbP9v2PTLnacs/AAAAP54CAAAAAAAAAQEDAACKAQAAUphLl6+o2z+Zsstwj53LPwAAAD+eAgAAAAAAAAECAwAAigEAANaft2LOcds/zyUrt6zXyz8AAAA/vQIAAAAAAAABAwMAAIoBAADWn7diznHbP88lK7es18s/AAAAP70CAAAAAAAAAQQDAACKAQAA1p+3Ys5x2z/PJSu3rNfLPwAAAD+9AgAAAAAAAAEFAwAAigEAANaft2LOcds/zyUrt6zXyz8AAAA/zQIAAAAAAAABBgMAAIoBAAC49N3OUVLgP5AcyUqzaMI/AAAAPwAAAAAAAAAAAQcDAACKAQAAuPTdzlFS4D+QHMlKs2jCPwAAAD8gAAAAAAAAAAEIAwAAigEAALj03c5RUuA/kBzJSrNowj8AAAA/IAAAAAAAAAABCQMAAIoBAABjB32RwWXgP9cPvHuHZMM/AAAAPyAAAAAAAAAAAQoDAACKAQAA9PAnacJt4D+9rUwQN9/DPwAAAD8vAAAAAAAAAAELAwAAigEAAIyvA6MMeOA//OD1yy96xD8AAAA/LwAAAAAAAAABDAMAAIoBAACqrSjwxIXgPxzy5ab8LsU/AAAAP04AAAAAAAAAAQ0DAACKAQAAUeuWUOuW4D+TmO6oEgTGPwAAAD9OAAAAAAAAAAEOAwAAigEAAPJT1E7IpeA/Cj/3qijZxj8AAAA/XgAAAAAAAAABDwMAAIoBAAAb/FpgE7jgP1Ay6tv81Mc/AAAAP14AAAAAAAAAARADAACKAQAAy+MqhczN4D8O3a4URtfIPwAAAD9uAAAAAAAAAAERAwAAigEAAICgKwzP5eA/i0MBjDcNyj8AAAA/bgAAAAAAAAABEgMAAIoBAAC+nHWmPwHhPyfMDORUKcs/AAAAP40AAAAAAAAAARMDAACKAQAA98OO3mYa4T/V5XQsiDjMPwAAAD+NAAAAAAAAAAEUAwAAigEAAKuAj2VpMuE/TYx9Lp4NzT8AAAA/jQAAAAAAAAABFQMAAIoBAADUKBZ3tEThP2udbQlrws0/AAAAP6wAAAAAAAAAARYDAACKAQAAdpFTdZFT4T/z1NL7lorOPwAAAD+sAAAAAAAAAAEXAwAAigEAAAKmzepIWeE/Lwh8t48lzz8AAAA/rAAAAAAAAAABGAMAAIoBAAACps3qSFnhPy8IfLePJc8/AAAAP8sAAAAAAAAAARkDAACKAQAAAqbN6khZ4T8vCHy3jyXPPwAAAD/LAAAAAAAAAAEaAwAAigEAAAKmzepIWeE/Lwh8t48lzz8AAAA/ywAAAAAAAAABGwMAAIoBAACxKCc9V+HhP3FM7njn8c4/AAAAPwAAAAAAAAAAARwDAACKAQAAsSgnPVfh4T9xTO545/HOPwAAAD8gAAAAAAAAAAEdAwAAigEAALEoJz1X4eE/cUzueOfxzj8AAAA/IAAAAAAAAAABHgMAAIoBAABqgnveU8HhP2G7kYjR/s4/AAAAPyAAAAAAAAAAAR8DAACKAQAAPQXEar+s4T/XcmOQRgXPPwAAAD8/AAAAAAAAAAEgAwAAigEAAIdIw+O8lOE/QZnYp6UYzz8AAAA/PwAAAAAAAAABIQMAAIoBAABT9toN333hPyN3H8d5Ms8/AAAAPz8AAAAAAAAAASIDAACKAQAAEiVgESVg4T/RoVAVDHPPPwAAAD9OAAAAAAAAAAEjAwAAigEAAMp+tLIhQOE/ydA9mtHgzz8AAAA/TgAAAAAAAAABJAMAAIoBAACD2AhUHiDhP2uoaEJEUdA/AAAAP24AAAAAAAAAASUDAACKAQAANl0sk9H94D9SRvnW88vQPwAAAD9uAAAAAAAAAAEmAwAAigEAAHb2yUc84eA/OeSJa6NG0T8AAAA/bgAAAAAAAAABJwMAAIoBAAA/z7APFcjgP+3uX3Sjt9E/AAAAP40AAAAAAAAAASgDAACKAQAAEVL5m4Cz4D/3jk6k7EjSPwAAAD+NAAAAAAAAAAEpAwAAigEAAPJT1E7IpeA/N8L3X+Xj0j8AAAA/jQAAAAAAAAABKgMAAIoBAABpFIs7WqLgP+2sciNThdM/AAAAP6wAAAAAAAAAASsDAACKAQAAYGopd8ed4D9fc9Zq+ynUPwAAAD+sAAAAAAAAAAEsAwAAigEAAGkUiztaouA/n6Z/JvTE1D8AAAA/rAAAAAAAAAABLQMAAIoBAACDPX8mya3gP9/ZKOLsX9U/AAAAP7wAAAAAAAAAAS4DAACKAQAAozukc4G74D89L4t+EeHVPwAAAD+8AAAAAAAAAAEvAwAAigEAAMvjKoXMzeA/rRVKC0xV1j8AAAA/2wAAAAAAAAABMAMAAIoBAAAI4HQfPengP5Oz2p/7z9Y/AAAAP9sAAAAAAAAAATEDAACKAQAASrHvG/cG4T9HvrCo+0DXPwAAAD/rAAAAAAAAAAEyAwAAigEAAJJXm3r6JuE/Xw9XDu2U1z8AAAA/6wAAAAAAAAABMwMAAIoBAABbaF+KIkjhP4XxWWT029c/AAAAP/oAAAAAAAAAATQDAACKAQAAow4L6SVo4T9GreeinA/YPwAAAD/6AAAAAAAAAAE1AwAAigEAAG0fz/hNieE/FfrR0Vo22D8AAAA/GgEAAAAAAAABNgMAAIoBAABB2vTMCK/hP/TXGPEuUNg/AAAAPxoBAAAAAAAAATcDAACKAQAAkioC8J7T4T+gIqWEU2DYPwAAAD8aAQAAAAAAAAE4AwAAigEAAGblJ8RZ+eE/sbMBdWlT2D8AAAA/OQEAAAAAAAABOQMAAIoBAAAsIbtxOBjiP0mNjF0KQNg/AAAAPzkBAAAAAAAAAToDAACKAQAA7Icdvc004j/y93M2wR/YPwAAAD85AQAAAAAAAAE7AwAAigEAACiEZ1c+UOI/qfO3/43y1z8AAAA/SAEAAAAAAAABPAMAAIoBAADtv/oEHW/iP/rIhrH7sdc/AAAAP0gBAAAAAAAAAT0DAACKAQAAqFEs7miJ4j8WC5vXuWfXPwAAAD9oAQAAAAAAAAE+AwAAigEAAOB4RSaQouI/7yiYgbIg1z8AAAA/aAEAAAAAAAABPwMAAIoBAAAJIcw327TiP8hGlSur2dY/AAAAP2gBAAAAAAAAAUADAACKAQAAtDNr+krI4j84Ph2+RH/WPwAAAD+HAQAAAAAAAAFBAwAAigEAANgGwalM2OI/MH7TSGke1j8AAAA/hwEAAAAAAAABQgMAAIoBAAAAr0e7l+riP/Yqz0fes9U/AAAAP4cBAAAAAAAAAUMDAACKAQAAmG0j9eH04j/KaCc3aTzVPwAAAD+mAQAAAAAAAAFEAwAAigEAALKWF+BQAOM/axPFmkS71D8AAAA/pgEAAAAAAAABRQMAAIoBAABDgMK3UQjjPz9RHYrPQ9Q/AAAAP6YBAAAAAAAAAUYDAACKAQAAz5Q8LQkO4z9Ys4z1H8nTPwAAAD+2AQAAAAAAAAFHAwAAigEAAFjUhUB3EeM/H2CI9JRe0z8AAAA/tgEAAAAAAAABSAMAAIoBAABifucEChbjP/Od4OMf59I/AAAAP9UBAAAAAAAAAUkDAACKAQAAXam2osAT4z/8bvNeWnnSPwAAAD/VAQAAAAAAAAFKAwAAigEAANZpbY9SEOM/SWQdVloI0j8AAAA/4wEAAAAAAAABSwMAAIoBAABIVfMZmwrjP0Gk0+B+p9E/AAAAP+MBAAAAAAAAAUwDAACKAQAAt2tIQpoC4z/1v3Lv3UnRPwAAAD/yAQAAAAAAAAFNAwAAigEAAB+tbAhQ+OI/EgKHFZz/0D8AAAA/8gEAAAAAAAABTgMAAIoBAAD72RZZTujiP8cdJiT7odA/AAAAPxICAAAAAAAAAU8DAACKAQAAV5yo+CfX4j83Fa62lEfQPwAAAD8SAgAAAAAAAAFQAwAAigEAAKqJCTa4w+I/ydA9mtHgzz8AAAA/EgIAAAAAAAABUQMAAIoBAACLi+To/7XiPwNVZuZNTM8/AAAAPzECAAAAAAAAAVIDAACKAQAAY+Nd17Sj4j+h/wNKKcvOPwAAAD8xAgAAAAAAAAFTAwAAigEAALyl73aOkuI/zfLPpY9Dzj8AAAA/MQIAAAAAAAABVAMAAIoBAAAH6e7vi3riPz3qVzgp6c0/AAAAP0ACAAAAAAAAAVUDAACKAQAAUizuaIli4j8TCFXiIaLNPwAAAD9AAgAAAAAAAAFWAwAAigEAABkF1TBiSeI/Rbtqs2N7zT8AAAA/YAIAAAAAAAABVwMAAIoBAABkSNSpXzHiP3dugISlVM0/AAAAP2ACAAAAAAAAAVgDAACKAQAAJkyKD+8V4j8LSAttRkHNPwAAAD9gAgAAAAAAAAFZAwAAigEAAGblJ8RZ+eE/HdlnXVw0zT8AAAA/fwIAAAAAAAABWgMAAIoBAACSKgLwntPhP7Wy8kX9IM0/AAAAP38CAAAAAAAAAVsDAACKAQAAMltipiyo4T+H/9x0u0fNPwAAAD9/AgAAAAAAAAFcAwAAigEAADJbYqYsqOE/h//cdLtHzT8AAAA/ngIAAAAAAAABXQMAAIoBAAAyW2KmLKjhP4f/3HS7R80/AAAAP54CAAAAAAAAAV4DAACKAQAAMltipiyo4T+H/9x0u0fNPwAAAD+eAgAAAAAAAAFfAwAAigEAAOiDwFtVBts/3m7Miez10D8AAAA/AAAAAAAAAAABYAMAAIoBAADog8BbVQbbP95uzIns9dA/AAAAPx8AAAAAAAAAAWEDAACKAQAA6IPAW1UG2z/ebsyJ7PXQPwAAAD8fAAAAAAAAAAFiAwAAigEAAOiDwFtVBts/3m7Miez10D8AAAA/LgAAAAAAAAABYwMAAIoBAADog8BbVQbbP95uzIns9dA/AAAAPy4AAAAAAAAAAWQDAACKAQAA6IPAW1UG2z/ebsyJ7PXQPwAAAD8uAAAAAAAAAAFlAwAAigEAAOiDwFtVBts/3m7Miez10D8AAAA/LgAAAAAAAAABZgMAAIoBAABgfFSQNj3bP4L5Dqg1pdA/AAAAP10AAAAAAAAAAWcDAACKAQAAnnieKqdY2z9g97AMnI7QPwAAAD9dAAAAAAAAAAFoAwAAigEAAOzzeuvzets/sqwkeXd+0D8AAAA/bQAAAAAAAAABaQMAAIoBAAA0miZK95rbP7KsJHl3ftA/AAAAP20AAAAAAAAAAWoDAACKAQAAhOozbY2/2z/20Dv1PHvQPwAAAD99AAAAAAAAAAFrAwAAigEAAOS507b/6ts/oxvIiGGL0D8AAAA/jAAAAAAAAAABbAMAAIoBAABWCAYnTh3cP8cdJiT7odA/AAAAP4wAAAAAAAAAAW0DAACKAQAAvKzW0glL3D8OIuJaLs/QPwAAAD+cAAAAAAAAAAFuAwAAigEAAAz94/Wfb9w/i7lYHREG0T8AAAA/nAAAAAAAAAABbwMAAIoBAABAT8zLfYbcPwVRz9/zPNE/AAAAP6sAAAAAAAAAAXADAACKAQAAWnjAtuyR3D8IMXSaYW3RPwAAAD+rAAAAAAAAAAFxAwAAigEAAGr3Ut3ImNw//H+8ZLmq0T8AAAA/ywAAAAAAAAABcgMAAIoBAABaeMC27JHcP+A9qD779NE/AAAAP8sAAAAAAAAAAXMDAACKAQAAJibY4A573D+0ajcoJ0zSPwAAAD/LAAAAAAAAAAF0AwAAigEAAOopjkaeX9w/uyqBnQKt0j8AAAA/6gAAAAAAAAABdQMAAIoBAACUBFDBvjjcP49XEIcuBNM/AAAAP+oAAAAAAAAAAXYDAACKAQAAMjWwd0wN3D+nqLbsH1jTPwAAAD/qAAAAAAAAAAF3AwAAigEAAMyQ38uQ39s/mff+tneV0z8AAAA/CQEAAAAAAAABeAMAAIoBAABWbXz5+KrbPxSPdXlazNM/AAAAPwkBAAAAAAAAAXkDAACKAQAA9p3cr4Z/2z/l21+oGPPTPwAAAD8JAQAAAAAAAAF6AwAAigEAAKRNz4zwWts/+ExhU5wW1D8AAAA/KAEAAAAAAAABewMAAIoBAABU/cFpWjbbP19z1mr7KdQ/AAAAPygBAAAAAAAAAXwDAACKAQAAECxHbaAY2z/ImUuCWj3UPwAAAD8oAQAAAAAAAAF9AwAAigEAANgELjV5/9o/deTXFX9N1D8AAAA/OAEAAAAAAAABfgMAAIoBAACqh3bB5OraP2VTeyVpWtQ/AAAAPzgBAAAAAAAAAX8DAACKAQAAhrQgEuPa2j8gL2Spo13UPwAAAD9XAQAAAAAAAAGAAwAAigEAAHwKv01Q1to/meY1sRhk1D8AAAA/VwEAAAAAAAABgQMAAIoBAAB8Cr9NUNbaP9wKTS3eYNQ/AAAAP2cBAAAAAAAAAYIDAACKAQAAgN/vr5nY2j+od5KhLlfUPwAAAD9nAQAAAAAAAAGDAwAAigEAAKDdFP1R5to/uQjvkURK1D8AAAA/dQEAAAAAAAABhAMAAIoBAADUL/3SL/3aP4N1NAaVQNQ/AAAAP3UBAAAAAAAAAYUDAACKAQAAGtaoMTMd2z9P4nl65TbUPwAAAD+UAQAAAAAAAAGGAwAAigEAAHD75rYSRNs/lAaR9qoz1D8AAAA/lAEAAAAAAAABhwMAAIoBAADSyoYAhW/bP0/ieXrlNtQ/AAAAP5QBAAAAAAAAAYgDAACKAQAANm9XrECd2z/ImUuCWj3UPwAAAD+jAQAAAAAAAAGJAwAAigEAALJn6+Ah1Ns/yJlLglo91D8AAAA/owEAAAAAAAABigMAAIoBAABMXqRiuxjcP4N1NAaVQNQ/AAAAP8MBAAAAAAAAAYsDAACKAQAA5FRd5FRd3D/8LAYOCkfUPwAAAD/DAQAAAAAAAAGMAwAAigEAAH5LFmbuodw/ZVN7JWla1D8AAAA/0gEAAAAAAAABjQMAAIoBAAAMmG0j9eHcPxCeB7mNatQ/AAAAP9IBAAAAAAAAAY4DAACKAQAAjGUyuh8b3T+76JNMsnrUPwAAAD/iAQAAAAAAAAGPAwAAigEAAAZexu4AUt0/QzHCRD101D8AAAA/4gEAAAAAAAABkAMAAIoBAABcgwR04HjdP4hV2cACcdQ/AAAAPwECAAAAAAAAAZEDAACKAQAAagKXmrx/3T+5CO+RRErUPwAAAD8BAgAAAAAAAAGSAwAAigEAAGoCl5q8f90/uQjvkURK1D8AAAA/AQIAAAAAAAABkwMAAIoBAABqApeavH/dP7kI75FEStQ/AAAAPwECAAAAAAAAAZQDAACKAQAAagKXmrx/3T+5CO+RRErUPwAAAD8RAgAAAAAAAAGVAwAAigEAAER3SOcCd+E/MRN38Gi00T8AAAA/AAAAAAAAAAABlgMAAIoBAADMtpH6cHrhP4HoRaLWc9E/AAAAPx8AAAAAAAAAAZcDAACKAQAAzLaR+nB64T+B6EWi1nPRPwAAAD8fAAAAAAAAAAGYAwAAigEAAMy2kfpweuE/gehFotZz0T8AAAA/LwAAAAAAAAABmQMAAIoBAADMtpH6cHrhP4HoRaLWc9E/AAAAPy8AAAAAAAAAAZoDAACKAQAAzLaR+nB64T+B6EWi1nPRPwAAAD8vAAAAAAAAAAGbAwAAigEAAMy2kfpweuE/gehFotZz0T8AAAA/LwAAAAAAAAABnAMAAIoBAADMtpH6cHrhP4HoRaLWc9E/AAAAP04AAAAAAAAAAZ0DAACKAQAAzLaR+nB64T+B6EWi1nPRPwAAAD9OAAAAAAAAAAGeAwAAigEAACCk8jcBZ+E/JWK/usDx0T8AAAA/bgAAAAAAAAABnwMAAIoBAAASJWARJWDhP0tEwhDIONI/AAAAP24AAAAAAAAAAaADAACKAQAAfzu1OSRY4T+4StzilHzSPwAAAD+NAAAAAAAAAAGhAwAAigEAAGrn8bD+TuE/zpuCSIbQ0j8AAAA/jQAAAAAAAAABogMAAIoBAADZ/UbZ/UbhP7JZbiLIGtM/AAAAP5wAAAAAAAAAAaMDAACKAQAAUr79xY9D4T/aO3F4z2HTPwAAAD+cAAAAAAAAAAGkAwAAigEAAM9T5RRrQuE/mff+tneV0z8AAAA/rAAAAAAAAAABpQMAAIoBAABM6cxjRkHhP6xoAGL7uNM/AAAAP6wAAAAAAAAAAaYDAACKAQAATOnMY0ZB4T9KIjAFCtbTPwAAAD/LAAAAAAAAAAGnAwAAigEAAFK+/cWPQ+E/9my8mC7m0z8AAAA/ywAAAAAAAAABqAMAAIoBAABSvv3Fj0PhP20kjqCj7NM/AAAAP8sAAAAAAAAAAakDAACKAQAAV5MuKNlF4T9tJI6go+zTPwAAAD/LAAAAAAAAAAGqAwAAigEAAN7SdztHSeE/bSSOoKPs0z8AAAA/ywAAAAAAAAABqwMAAIoBAABnEsFOtUzhPzmR0xT04tM/AAAAP9sAAAAAAAAAAawDAACKAQAAfzu1OSRY4T/C2QENf9zTPwAAAD/6AAAAAAAAAAGtAwAAigEAAJpkqSSTY+E/jUZHgc/S0z8AAAA/+gAAAAAAAAABrgMAAIoBAAA2+LXAJnDhP5zXo3HlxdM/AAAAPxkBAAAAAAAAAa8DAACKAQAA0YvCXLp84T80sS5ahrLTPwAAAD8ZAQAAAAAAAAGwAwAAigEAAHL0/1qXi+E/edVF1kuv0z8AAAA/GQEAAAAAAAABsQMAAIoBAACWx1UKmZvhP0VCi0qcpdM/AAAAPykBAAAAAAAAAbIDAACKAQAAQdr0zAiv4T+Z9/62d5XTPwAAAD8pAQAAAAAAAAGzAwAAigEAAPaW9VMLx+E/7axyI1OF0z8AAAA/SAEAAAAAAAABtAMAAIoBAAAlFK3Hn9vhP9o7cXjPYdM/AAAAP0gBAAAAAAAAAbUDAACKAQAAUpFkOzTw4T/5XSpZ+0fTPwAAAD9YAQAAAAAAAAG2AwAAigEAAP6jA/6jA+I/xcpvzUs+0z8AAAA/WAEAAAAAAAABtwMAAIoBAACk4XFeyhTiP9ZbzL1hMdM/AAAAP2gBAAAAAAAAAbgDAACKAQAARUqvXKcj4j+iyBEysifTPwAAAD9oAQAAAAAAAAG5AwAAigEAAF9zo0cWL+I/slluIsga0z8AAAA/hwEAAAAAAAABugMAAIoBAABu8jVu8jXiP37Gs5YYEdM/AAAAP4cBAAAAAAAAAbsDAACKAQAA8VxOHxc34j87opwaUxTTPwAAAD+HAQAAAAAAAAG8AwAAigEAAPFcTh8XN+I/fsazlhgR0z8AAAA/hwEAAAAAAAABvQMAAIoBAABBdX76XSHiP16k+rXsKtM/AAAAP5YBAAAAAAAAAb4DAACKAQAAQXV++l0h4j9epPq17CrTPwAAAD+2AQAAAAAAAAG/AwAAigEAAEF1fvpdIeI/XqT6tewq0z8AAAA/tgEAAAAAAAABwAMAAIoBAABBdX76XSHiP16k+rXsKtM/AAAAP7YBAAAAAAAAAcEDAACKAQAAw9+Wq4Ii4j+eKlrIlCnRPwAAAD8AAAAAAAAAAAHCAwAAigEAAMPflquCIuI/nipayJQp0T8AAAA/HwAAAAAAAAABwwMAAIoBAAAsIbtxOBjiP9l9XskflNE/AAAAPx8AAAAAAAAAAcQDAACKAQAAkY2u1aQL4j+wipJtuRvSPwAAAD8fAAAAAAAAAAHFAwAAigEAAPnO0ptaAeI/uyqBnQKt0j8AAAA/PgAAAAAAAAABxgMAAIoBAABm5SfEWfnhP8XKb81LPtM/AAAAPz4AAAAAAAAAAccDAACKAQAAWGaVnX3y4T8F/hiJRNnTPwAAAD8+AAAAAAAAAAHIAwAAigEAAEIS0hRY6eE/u+iTTLJ61D8AAAA/TgAAAAAAAAAByQMAAIoBAAA0kz/ue+LhP8poJzdpPNU/AAAAP04AAAAAAAAAAcoDAACKAQAAJRStx5/b4T+lVQCWcPTVPwAAAD9tAAAAAAAAAAHLAwAAigEAACUUrcef2+E/pVUAlnD01T8AAAA/bQAAAAAAAAABzAMAAIoBAAAlFK3Hn9vhP6VVAJZw9NU/AAAAP20AAAAAAAAAAc0DAACKAQAAJRStx5/b4T+lVQCWcPTVPwAAAD99AAAAAAAAAAHOAwAAigEAAGA9kOxrSuE/tpOmL9eD2D8AAAA/AAAAAAAAAAABzwMAAIoBAABgPZDsa0rhP7aTpi/Xg9g/AAAAPxAAAAAAAAAAAdADAACKAQAAYD2Q7GtK4T+2k6Yv14PYPwAAAD8QAAAAAAAAAAHRAwAAigEAAGA9kOxrSuE/tpOmL9eD2D8AAAA/LwAAAAAAAAAB0gMAAIoBAABgPZDsa0rhP7aTpi/Xg9g/AAAAPy8AAAAAAAAAAdMDAACKAQAAyn60siFA4T9nnnw41/TYPwAAAD8vAAAAAAAAAAHUAwAAigEAADiVCdsgOOE/bH4h80Ql2T8AAAA/WAAAAAAAAAAB1QMAAIoBAAAkQUZS+y7hP6LxgDliX9k/AAAAP1gAAAAAAAAAAdYDAACKAQAAjIJqGLEk4T+Gr2wTpKnZPwAAAD9YAAAAAAAAAAHXAwAAigEAAOdE/LeKE+E/am1Y7eXz2T8AAAA/ZwAAAAAAAAAB2AMAAIoBAAC4x0RE9v7gPx54LvblZNo/AAAAP2cAAAAAAAAAAdkDAACKAQAABAtEvfPm4D98zZCSCubaPwAAAD+GAAAAAAAAAAHaAwAAigEAANC4W+cV0OA/y5GWPhl02z8AAAA/hgAAAAAAAAAB2wMAAIoBAAAg0YvCXLrgP+bC4V54+Ns/AAAAP4YAAAAAAAAAAdwDAACKAQAAcOm7naOk4D95q/6GTIPcPwAAAD+mAAAAAAAAAAHdAwAAigEAADyX08fFjeA/hEvttpUU3T8AAAA/pgAAAAAAAAAB3gMAAIoBAACWWWVnn3zgP558ONf0mN0/AAAAP6YAAAAAAAAAAd8DAACKAQAA+sVYywtw4D9Shw7g9AnePwAAAD/FAAAAAAAAAAHgAwAAigEAANvHM35TYuA/nmtv0ZVn3j8AAAA/xQAAAAAAAAAB4QMAAIoBAABECVhECVjgP5K6t5vtpN4/AAAAP8UAAAAAAAAAAeIDAACKAQAANYrFHS1R4D/oT9DCNsXePwAAAD/VAAAAAAAAAAHjAwAAigEAALIfrWwIUOA/YgeiyqvL3j8AAAA/1QAAAAAAAAAB5AMAAIoBAACyH61sCFDgP2IHosqry94/AAAAP9UAAAAAAAAAAeUDAACKAQAAsh+tbAhQ4D9iB6LKq8vePwAAAD/0AAAAAAAAAAHmAwAAigEAALIfrWwIUOA/YgeiyqvL3j8AAAA/9AAAAAAAAAAB5wMAAIoBAADK2ObH2ObfP4IpW6vXsd4/AAAAPwAAAAAAAAAAAegDAACKAQAAytjmx9jm3z+CKVur17HePwAAAD8fAAAAAAAAAAHpAwAAigEAAMrY5sfY5t8/gilbq9ex3j8AAAA/HwAAAAAAAAAB6gMAAIoBAAA6jI8K0qbfP2IHosqry94/AAAAPx8AAAAAAAAAAesDAACKAQAA3JEgI6l93z9iB6LKq8vePwAAAD89AAAAAAAAAAHsAwAAigEAAHQYHxWkTd8/YgeiyqvL3j8AAAA/PQAAAAAAAAAB7QMAAIoBAADooPi55g/fP0Dl6Ol/5d4/AAAAPz0AAAAAAAAAAe4DAACKAQAARgDec7rG3j9UVuqUAwnfPwAAAD9cAAAAAAAAAAHvAwAAigEAAJ6KkstEe94/JKPUw8Ev3z8AAAA/XAAAAAAAAAAB8AMAAIoBAAAElNlJqzbeP1wWNArfad8/AAAAP1wAAAAAAAAAAfEDAACKAQAAZsjvZcjv3T90Z9pv0L3fPwAAAD9rAAAAAAAAAAHyAwAAigEAAOIl+mxUtN0/nIGGNPMQ4D8AAAA/awAAAAAAAAAB8wMAAIoBAABcgwR04HjdP4/Qzv5KTuA/AAAAP4sAAAAAAAAAAfQDAACKAQAA8gkDZttI3T+3stFUUpXgPwAAAD+LAAAAAAAAAAH1AwAAigEAAKSOJqWOJt0/VUymss7i4D8AAAA/iwAAAAAAAAAB9gMAAIoBAAByPD7PsA/dP30uqQjWKeE/AAAAP6oAAAAAAAAAAfcDAACKAQAATmnoH6//3D8/WokktXXhPwAAAD+qAAAAAAAAAAH4AwAAigEAADBrw9L28dw/AIZpQJTB4T8AAAA/qgAAAAAAAAAB+QMAAIoBAAAqlpJwre/cPxjXD6aFFeI/AAAAP8kAAAAAAAAAAfoDAACKAQAASpS3vWX93D9yTM2HPGbiPwAAAD/JAAAAAAAAAAH7AwAAigEAAGiS3AoeC90/rC9/q5C44j8AAAA/yQAAAAAAAAAB/AMAAIoBAACa5MTg+yHdP/ejjb/6/eI/AAAAP9kAAAAAAAAAAf0DAACKAQAA7DTSA5JG3T9iqqeRx0HjPwAAAD/ZAAAAAAAAAAH+AwAAigEAAEgvQeu6b90/M2fknbyA4z8AAAA/+AAAAAAAAAAB/wMAAIoBAADSpmdGeK3dP0hIOCZ3vOM/AAAAP/gAAAAAAAAAAQAEAACKAQAAap0gyBHy3T/F367oWfPjPwAAAD/4AAAAAAAAAAEBBAAAigEAAAhpCqz0ON4/cpqNWbUb5D8AAAA/FwEAAAAAAAABAgQAAIoBAACmNPSP13/eP6idmsKbPeQ/AAAAPxcBAAAAAAAAAQMEAACKAQAAVH9wmpbN3j8jxb6nR1zkPwAAAD8XAQAAAAAAAAEEBAAAigEAABYesC17JN8/8KFW+c5q5D8AAAA/NwEAAAAAAAABBQQAAIoBAADsELNJhYTfPxI0YrcxaeQ/AAAAPzcBAAAAAAAAAQYEAACKAQAAtIQjP7Pd3z+8DpxtH2HkPwAAAD83AQAAAAAAAAEHBAAAigEAADgnGTgnGeA/VOgmVsBN5D8AAAA/VgEAAAAAAAABCAQAAIoBAAAM4j4M4j7gP/xSDi93LeQ/AAAAP1YBAAAAAAAAAQkEAACKAQAA4Zxk4Jxk4D9xKjt8fgPkPwAAAD9WAQAAAAAAAAEKBAAAigEAAKXY9417g+A/KCZ/RUvW4z8AAAA/ZQEAAAAAAAABCwQAAIoBAADoqXKKNaHgP5yNWbUblOM/AAAAP2UBAAAAAAAAAQwEAACKAQAAnWZzETi54D+4z23b2UnjPwAAAD+FAQAAAAAAAAENBAAAigEAAFMjdJg60eA/kO1qhdIC4z8AAAA/hQEAAAAAAAABDgQAAIoBAAD0i7GWF+DgP/FTlidWteI/AAAAP5QBAAAAAAAAAQ8EAACKAQAAE4rW48/t4D/IcZPRTm7iPwAAAD+UAQAAAAAAAAEQBAAAigEAADGI+zCI++A/oo+Qe0cn4j8AAAA/pAEAAAAAAAABEQQAAIoBAADHRtdq0gXhP/FkXy215uE/AAAAP6QBAAAAAAAAARIEAACKAQAA18Vpka4M4T+GXkVb6KLhPwAAAD/DAQAAAAAAAAETBAAAigEAAFowgkLTDeE/kw/9kJBl4T8AAAA/wwEAAAAAAAABFAQAAIoBAADMGwjNGwjhP1qcnUpzK+E/AAAAP8MBAAAAAAAAARUEAACKAQAAQAeOV2QC4T9Gu0nCuO/gPwAAAD/TAQAAAAAAAAEWBAAAigEAACyzys4++eA/MNr1Of6z4D8AAAA/0wEAAAAAAAABFwQAAIoBAACQH74yq+zgP4CvxOtrc+A/AAAAP/IBAAAAAAAAARgEAACKAQAA77aANM7d4D+v8offdjTgPwAAAD/yAQAAAAAAAAEZBAAAigEAAE1OQzbxzuA/7v5QMrP03z8AAAA/8gEAAAAAAAABGgQAAIoBAAApe+2G777gP+g+B73Xk98/AAAAPxECAAAAAAAAARsEAACKAQAAgz1/Jsmt4D9YNo9PcTnfPwAAAD8RAgAAAAAAAAEcBAAAigEAAGBqKXfHneA/hgkAZkXi3j8AAAA/EQIAAAAAAAABHQQAAIoBAAAtGEGh6YbgPxoD5pN4nt4/AAAAPzECAAAAAAAAAR4EAACKAQAA9PAnacJt4D/yIOM9cVfePwAAAD8xAgAAAAAAAAEfBAAAigEAADpf9n92U+A/Qvax794W3j8AAAA/MQIAAAAAAAABIAQAAIoBAAACON1HTzrgPy6FsERb890/AAAAP0ACAAAAAAAAASEEAACKAQAAxTuTrd4e4D9Op2klh9ndPwAAAD9AAgAAAAAAAAEiBAAAigEAAAAAAAAAAOA/lMuAoUzW3T8AAAA/XgIAAAAAAAABIwQAAIoBAABENvHOZKvfP8ZeOy38390/AAAAP14CAAAAAAAAASQEAACKAQAAeO1Pd+1P3z8uhbBEW/PdPwAAAD9eAgAAAAAAAAElBAAAigEAAIbRWHB05N4/MmVV/8gj3j8AAAA/fgIAAAAAAAABJgQAAIoBAAC8iLcY/YjePzZF+rk2VN4/AAAAP34CAAAAAAAAAScEAACKAQAAvIi3GP2I3j82Rfq5NlTePwAAAD9+AgAAAAAAAAEoBAAAigEAALyItxj9iN4/NkX6uTZU3j8AAAA/jQIAAAAAAAABKQQAAIoBAAC8iLcY/YjePzZF+rk2VN4/AAAAP40CAAAAAAAAASoEAACKAQAAOObBH4lN3j/xBdZV3f/gPwAAAD8AAAAAAAAAAAErBAAAigEAADjmwR+JTd4/8QXWVd3/4D8AAAA/EAAAAAAAAAABLAQAAIoBAAA45sEfiU3eP/EF1lXd/+A/AAAAPxAAAAAAAAAAAS0EAACKAQAAOObBH4lN3j/xBdZV3f/gPwAAAD8gAAAAAAAAAAEuBAAAigEAADjmwR+JTd4/8QXWVd3/4D8AAAA/IAAAAAAAAAABLwQAAIoBAAA45sEfiU3eP/EF1lXd/+A/AAAAPyAAAAAAAAAAATAEAACKAQAAOObBH4lN3j/xBdZV3f/gPwAAAD8gAAAAAAAAAAExBAAAigEAADjmwR+JTd4/8QXWVd3/4D8AAAA/PwAAAAAAAAABMgQAAIoBAAA45sEfiU3eP/EF1lXd/+A/AAAAPz8AAAAAAAAAATMEAACKAQAAOObBH4lN3j/xBdZV3f/gPwAAAD8/AAAAAAAAAAE0BAAAigEAAJi1YWn7eN4/aE1VgBvu4D8AAAA/XgAAAAAAAAABNQQAAIoBAADkMD4qSJvePzS6mvRr5OA/AAAAP30AAAAAAAAAATYEAACKAQAAUKo/OE3L3j9ES/fkgdfgPwAAAD99AAAAAAAAAAE3BAAAigEAAMD4caib/d4/zJMl3QzR4D8AAAA/fQAAAAAAAAABOAQAAIoBAAAQSX/LMSLfP+4lMZtvz+A/AAAAP40AAAAAAAAAATkEAACKAQAAZJmM7sdG3z+Ibw5hR9TgPwAAAD+dAAAAAAAAAAE6BAAAigEAAJzApSbvX98/IrnrJh/Z4D8AAAA/nQAAAAAAAAABOwQAAIoBAADU575eFnnfP3fesXAx4eA/AAAAP6wAAAAAAAAAATwEAACKAQAA8uXjq86G3z9Gu0nCuO/gPwAAAD+sAAAAAAAAAAE9BAAAigEAAPLl46vOht8/FJjhE0D+4D8AAAA/ywAAAAAAAAABPgQAAIoBAADiZlGF8n/fP3u+ViufEeE/AAAAP8sAAAAAAAAAAT8EAACKAQAAzhKO/Mx23z8Gd9cAYSPhPwAAAD/LAAAAAAAAAAFABAAAigEAALTpmRFea98/jy9Y1iI14T8AAAA/4AAAAAAAAAABQQQAAIoBAACCl7E7gFTfP/hVze2BSOE/AAAAP+AAAAAAAAAAAUIEAACKAQAARJtnoQ853z9ffEIF4VvhPwAAAD/gAAAAAAAAAAFDBAAAigEAAAx0TmnoH98/pBCsXt1w4T8AAAA//wAAAAAAAAABRAQAAIoBAAC0ThDkCPneP6eA/jsUieE/AAAAP/8AAAAAAAAAAUUEAACKAQAAbqhkhQXZ3j/cgwul+qrhPwAAAD//AAAAAAAAAAFGBAAAigEAACzX6YhLu94/3vNdgjHD4T8AAAA/DwEAAAAAAAABRwQAAIoBAADQ3HqhIpLePwL2ux3L2eE/AAAAPw8BAAAAAAAAAUgEAACKAQAAgIxtfoxt3j+/Qfd+PPXhPwAAAD8uAQAAAAAAAAFJBAAAigEAADjmwR+JTd4/B9Zg2DgK4j8AAAA/LgEAAAAAAAABSgQAAIoBAAAY6JzS0D/eP5CO4a36G+I/AAAAPz0BAAAAAAAAAUsEAACKAQAABJTZSas23j9//YS95CjiPwAAAD89AQAAAAAAAAFMBAAAigEAAASU2UmrNt4/Gkdig7wt4j8AAAA/TQEAAAAAAAABTQQAAIoBAAAElNlJqzbePxpHYoO8LeI/AAAAP00BAAAAAAAAAU4EAACKAQAAOObBH4lN3j9ea3n/gSriPwAAAD9sAQAAAAAAAAFPBAAAigEAAHTiC7r5aN4/5rOn9wwk4j8AAAA/bAEAAAAAAAABUAQAAIoBAADAXeh6RoveP5CO4a36G+I/AAAAP2wBAAAAAAAAAVEEAACKAQAAIi2IxLi23j86aRtk6BPiPwAAAD+MAQAAAAAAAAFSBAAAigEAAIL8Jw4r4t4/B9Zg2DgK4j8AAAA/jAEAAAAAAAABUwQAAIoBAADudSkcMBLfP/PUsQrs/uE/AAAAP4wBAAAAAAAAAVQEAACKAQAAaG69UBFJ3z97HeACd/jhPwAAAD+rAQAAAAAAAAFVBAAAigEAANTnvl4Wed8/na/rwNn24T8AAAA/qwEAAAAAAAABVgQAAIoBAAAeY5sfY5vfP52v68DZ9uE/AAAAP6sBAAAAAAAAAVcEAACKAQAAUrWD9UCy3z/RQqZMiQDiPwAAAD+6AQAAAAAAAAFYBAAAigEAAHKzqEL5v98/5ENVGtYL4j8AAAA/ugEAAAAAAAABWQQAAIoBAACCMjtp1cbfPwhGs7VvIuI/AAAAP9oBAAAAAAAAAVoEAACKAQAAhAdsyx7J3z8JtgWTpjriPwAAAD/aAQAAAAAAAAFbBAAAigEAAGzed+Cvvd8/LbhjLkBR4j8AAAA/2gEAAAAAAAABXAQAAIoBAABWirRXirTfP6ffhxPsb+I/AAAAP/kBAAAAAAAAAV0EAACKAQAAPmHAbBup3z9lK8N0XYviPwAAAD/5AQAAAAAAAAFeBAAAigEAAA7kCPmGlN8/31LnWQmq4j8AAAA/+QEAAAAAAAABXwQAAIoBAADU575eFnnfP9Ax3UYqz+I/AAAAPwkCAAAAAAAAAWAEAACKAQAAbEPuslpL3z8FNeqvEPHiPwAAAD8JAgAAAAAAAAFhBAAAigEAAPRKWn55FN8/GqbrWpQU4z8AAAA/KAIAAAAAAAABYgQAAIoBAABuqGSFBdnePz6oSfYtK+M/AAAAPygCAAAAAAAAAWMEAACKAQAA9K/QUCSi3j8MheFHtTnjPwAAAD83AgAAAAAAAAFkBAAAigEAAIg2z0Ifct4/YqqnkcdB4z8AAAA/NwIAAAAAAAABZQQAAIoBAAAIaQqs9DjeP6XOvg2NPuM/AAAAP0cCAAAAAAAAAWYEAACKAQAAhsYUs4D93T+DPLNPKkDjPwAAAD9HAgAAAAAAAAFnBAAAigEAAB4iRAfFz90/x2DKy+884z8AAAA/ZgIAAAAAAAABaAQAAIoBAADiJfpsVLTdPy4X7QUYOOM/AAAAP2YCAAAAAAAAAWkEAACKAQAAwifVH5ym3T/Y8Sa8BTDjPwAAAD9mAgAAAAAAAAFqBAAAigEAALKoQvm/n90/6IKDrBsj4z8AAAA/hgIAAAAAAAABawQAAIoBAADCJ9UfnKbdPwilPI1HCeM/AAAAP4YCAAAAAAAAAWwEAACKAQAAwifVH5ym3T8IpTyNRwnjPwAAAD+GAgAAAAAAAAFtBAAAigEAAMIn1R+cpt0/CKU8jUcJ4z8AAAA/hgIAAAAAAAABbgQAAIoBAADCJ9UfnKbdPwilPI1HCeM/AAAAP5UCAAAAAAAAAW8EAACKAQAAQhLSFFjp4T/9qCtsaeLXPwAAAD8AAAAAAAAAAAFwBAAAigEAAEIS0hRY6eE//agrbGni1z8AAAA/DwAAAAAAAAABcQQAAIoBAABCEtIUWOnhP/2oK2xp4tc/AAAAPw8AAAAAAAAAAXIEAACKAQAAco+JiOz94T8FaXXhREPYPwAAAD8uAAAAAAAAAAFzBAAAigEAAIq4fXNbCeI/pQJKP8GQ2D8AAAA/LgAAAAAAAAABdAQAAIoBAAAy9uvTgRriP+/mqjBi7tg/AAAAPz4AAAAAAAAAAXUEAACKAQAA1zNaNKgr4j/mFZi1J1zZPwAAAD9OAAAAAAAAAAF2BAAAigEAAING+fYXP+I/qrHKrj3A2T8AAAA/TgAAAAAAAAABdwQAAIoBAAA4A/p9GlfiPzq6QhykGto/AAAAP04AAAAAAAAAAXgEAACKAQAAdv9DGIty4j91DUcdL4XaPwAAAD9tAAAAAAAAAAF5BAAAigEAACu8RJ+NiuI/XKvXsd7/2j8AAAA/bQAAAAAAAAABegQAAIoBAABpuI45/qXiP3fcItI9hNs/AAAAP20AAAAAAAAAAXsEAACKAQAAr146mAHG4j/WMYVuYgXcPwAAAD+MAAAAAAAAAAF8BAAAigEAAGrwa4FN4OI/Vqmg67Js3D8AAAA/jAAAAAAAAAABfQQAAIoBAACtweZ9B/7iP8aPX3jt4Nw/AAAAP4wAAAAAAAAAAX4EAACKAQAAcf15K+Yc4z94mjWB7VHdPwAAAD+cAAAAAAAAAAF/BAAAigEAACe6erLoNOM/cMkiBrO/3T8AAAA/nAAAAAAAAAABgAQAAIoBAADSzBl1WEjjP8o+4OdpEN4/AAAAP7sAAAAAAAAAAYEEAACKAQAA5iDd/X1R4z96aRE2/FDePwAAAD+7AAAAAAAAAAGCBAAAigEAAOz1DWDHU+M/Srb7ZLp33j8AAAA/uwAAAAAAAAABgwQAAIoBAABjtsRMWVDjPzgln3SkhN4/AAAAP9oAAAAAAAAAAYQEAACKAQAAY7bETFlQ4z84JZ90pITePwAAAD/aAAAAAAAAAAGFBAAAigEAAGO2xExZUOM/OCWfdKSE3j8AAAA/2gAAAAAAAAABhgQAAIoBAABjtsRMWVDjPzgln3SkhN4/AAAAP9oAAAAAAAAAAYcEAACKAQAAtQbSb+904z8olEKEjpHePwAAAD8AAAAAAAAAAAGIBAAAigEAALUG0m/vdOM/KJRChI6R3j8AAAA/HwAAAAAAAAABiQQAAIoBAAC1BtJv73TjPyiUQoSOkd4/AAAAPx8AAAAAAAAAAYoEAACKAQAAb2AmEexU4z+mK7lGccjePwAAAD8fAAAAAAAAAAGLBAAAigEAAEDjbp1XQOM/QOXo6X/l3j8AAAA/PwAAAAAAAAABjAQAAIoBAACP+554nirjP4jppCCzEt8/AAAAPz8AAAAAAAAAAY0EAACKAQAAU/9U3i0P4z84FNZuRVPfPwAAAD9OAAAAAAAAAAGOBAAAigEAAJOY8pKY8uI/2K2qzMGg3z8AAAA/TgAAAAAAAAABjwQAAIoBAABL8kY0ldLiP+7+UDKz9N8/AAAAP14AAAAAAAAAAZAEAACKAQAAkGAVS0m44j8lOgcKtSLgPwAAAD9eAAAAAAAAAAGRBAAAigEAANH5sv+zm+I/w2OJivpX4D8AAAA/bgAAAAAAAAABkgQAAIoBAACkfPuLH4fiP3KOutiMmOA/AAAAP24AAAAAAAAAAZMEAACKAQAAdv9DGIty4j9Gu0nCuO/gPwAAAD+NAAAAAAAAAAGUBAAAigEAANDB1bdkYeI/+FXN7YFI4T8AAAA/jQAAAAAAAAABlQQAAIoBAAA0Lskb0VTiP2XMOZ2FpOE/AAAAP5wAAAAAAAAAAZYEAACKAQAAnG/t4YZK4j/z1LEK7P7hPwAAAD+cAAAAAAAAAAGXBAAAigEAABkF1TBiSeI/YUseuu9a4j8AAAA/rAAAAAAAAAABmAQAAIoBAAAuWZi5h1LiP/FTlidWteI/AAAAP6wAAAAAAAAAAZkEAACKAQAAyeykVRtf4j9eygLXWRHjPwAAAD/LAAAAAAAAAAGaBAAAigEAAHb/QxiLcuI/l620+q1j4z8AAAA/ywAAAAAAAAABmwQAAIoBAAAm5xM9RIjiP3troNTvreM/AAAAP8sAAAAAAAAAAZwEAACKAQAA4HhFJpCi4j9vuuieR+vjPwAAAD/rAAAAAAAAAAGdBAAAigEAAKW02NNuweI/LnZ23e8e5D8AAAA/6wAAAAAAAAABngQAAIoBAADyL7WUu+PiPzFWG5hdT+Q/AAAAP+sAAAAAAAAAAZ8EAACKAQAAz5Q8LQkO4z8jNRGFfnTkPwAAAD8KAQAAAAAAAAGgBAAAigEAALijJYrpPOM/JaVjYrWM5D8AAAA/CgEAAAAAAAABoQQAAIoBAAAfSPY1pWrjPxUUB3KfmeQ/AAAAPwoBAAAAAAAAAaIEAACKAQAAekJlHc6T4z+vXeQ3d57kPwAAAD8ZAQAAAAAAAAGjBAAAigEAANsRBWdAv+M/84H7szyb5D8AAAA/GQEAAAAAAAABpAQAAIoBAAC5doz/jenjP8DuQCiNkeQ/AAAAPzkBAAAAAAAAAaUEAACKAQAAJfCNDZMZ5D82NsBSy3/kPwAAAD85AQAAAAAAAAGmBAAAigEAAA3/dmpzSOQ/Vlh5M/dl5D8AAAA/OQEAAAAAAAABpwQAAIoBAABuzha05XPkP2N5g0bWQOQ/AAAAP1gBAAAAAAAAAagEAACKAQAAON/aww2V5D9QCIKbUh3kPwAAAD9YAQAAAAAAAAGpBAAAigEAAHuwVcDHsuQ/KpbRIoLu4z8AAAA/WAEAAAAAAAABqgQAAIoBAAC4rJ9aOM7kP0hIOCZ3vOM/AAAAP2gBAAAAAAAAAasEAACKAQAAbmmg4Trm5D94i/sZgn3jPwAAAD9oAQAAAAAAAAGsBAAAigEAAJvmV1XP+uQ/+/OEV59G4z8AAAA/hwEAAAAAAAABrQQAAIoBAAA8T5VTrAnlP7J/dkM1AeM/AAAAP4cBAAAAAAAAAa4EAACKAQAA2OKh7z8W5T/OwYpp87biPwAAAD+WAQAAAAAAAAGvBAAAigEAAG+hfSmKIOU/6gOfj7Fs4j8AAAA/lgEAAAAAAAABsAQAAIoBAAACiygBiyjlP3/9hL3kKOI/AAAAP6YBAAAAAAAAAbEEAACKAQAAjp+idkIu5T/gY7BfaNvhPwAAAD+mAQAAAAAAAAGyBAAAigEAAJN009iLMOU/p4D+OxSJ4T8AAAA/xQEAAAAAAAABswQAAIoBAACOn6J2Qi7lP6IwB6RvQOE/AAAAP8UBAAAAAAAAAbQEAACKAQAAAosoAYso5T9HK5yf7wfhPwAAAD/FAQAAAAAAAAG1BAAAigEAAHR2rovTIuU/7iUxm2/P4D8AAAA/5QEAAAAAAAABtgQAAIoBAABbTbqgZBflP7ey0VRSleA/AAAAP+UBAAAAAAAAAbcEAACKAQAAMqUzjxkF5T9LrLeChVHgPwAAAD/lAQAAAAAAAAG4BAAAigEAAIxnxS7z8+Q/rYI1AkAc4D8AAAA/BAIAAAAAAAABuQQAAIoBAADcf/UJOt7kP9qNT4cv0d8/AAAAPwQCAAAAAAAAAboEAACKAQAAMG1WR8rK5D8IYcCdA3rfPwAAAD8EAgAAAAAAAAG7BAAAigEAAHuwVcDHsuQ/NjQxtNci3z8AAAA/EwIAAAAAAAABvAQAAIoBAADPnbb9V5/kP9q+c9Ig0t4/AAAAPxMCAAAAAAAAAb0EAACKAQAAl3adxTCG5D/Cbc1sL37ePwAAAD8zAgAAAAAAAAG+BAAAigEAANgPO3qbaeQ/VmezmmI63j8AAAA/MwIAAAAAAAABvwQAAIoBAACVPsB94UvkPy6FsERb890/AAAAPzMCAAAAAAAAAcAEAACKAQAA1dddMkwv5D8spQuK7cLdPwAAAD9SAgAAAAAAAAHBBAAAigEAAAvHmSIkDuQ/8jGsQ9CI3T8AAAA/UgIAAAAAAAABwgQAAIoBAAC+S71h1+vjP7y+TP2yTt0/AAAAP1ICAAAAAAAAAcMEAACKAQAAXnwdGGXA4z90upDGfyHdPwAAAD9xAgAAAAAAAAHEBAAAigEAAIXsxuFgmOM/6JG9E4f33D8AAAA/cQIAAAAAAAABxQQAAIoBAACmhz9JE27jPwi0dvSy3dw/AAAAP3ECAAAAAAAAAcYEAACKAQAAzvfoEg9G4z9O2I1weNrcPwAAAD+BAgAAAAAAAAHHBAAAigEAAP4R9KCdIuM/PEcxgGLn3D8AAAA/gQIAAAAAAAAByAQAAIoBAACYbSP14fTiP+xxYs70J90/AAAAP5MCAAAAAAAAAckEAACKAQAAmG0j9eH04j/scWLO9CfdPwAAAD+TAgAAAAAAAAHKBAAAigEAAJhtI/Xh9OI/7HFizvQn3T8AAAA/kwIAAAAAAAABywQAAIoBAACYbSP14fTiP+xxYs70J90/AAAAP5MCAAAAAAAAAcwEAACKAQAAeAqI1X5Z4z9LrLeChVHgPwAAAD8AAAAAAAAAAAHNBAAAigEAAKGyDufJa+M/lSDGlu+W4D8AAAA/HwAAAAAAAAABzgQAAIoBAAChsg7nyWvjP5UgxpbvluA/AAAAPx8AAAAAAAAAAc8EAACKAQAAsDGhDaZy4z8ySkgXNczgPwAAAD8vAAAAAAAAAAHQBAAAigEAALvbAtI4d+M/0HPKl3oB4T8AAAA/PwAAAAAAAAAB0QQAAIoBAADAsDM0gnnjP48vWNYiNeE/AAAAPz8AAAAAAAAAAdIEAACKAQAAQhtM5aZ64z9wffHSLWfhPwAAAD9eAAAAAAAAAAHTBAAAigEAAMWFZJbLe+M/Zcw5nYWk4T8AAAA/XgAAAAAAAAAB1AQAAIoBAABCG0zlpnrjPxT3ausX5eE/AAAAP14AAAAAAAAAAdUEAACKAQAAR/B8R/B84z+ij5B7RyfiPwAAAD9tAAAAAAAAAAHWBAAAigEAAMpalfgUfuM/2QLwwWRh4j8AAAA/bQAAAAAAAAAB1wQAAIoBAABH8HxH8HzjP4ktIRD3oeI/AAAAP40AAAAAAAAAAdgEAACKAQAAxYVklst74z83WFJeieLiPwAAAD+NAAAAAAAAAAHZBAAAigEAALAxoQ2mcuM/+YMyemgu4z8AAAA/jQAAAAAAAAAB2gQAAIoBAACwMaENpnLjP/mDMnpoLuM/AAAAP5wAAAAAAAAAAdsEAACKAQAAsDGhDaZy4z/5gzJ6aC7jPwAAAD+cAAAAAAAAAAHcBAAAigEAALAxoQ2mcuM/+YMyemgu4z8AAAA/nAAAAAAAAAAB3QQAAIoBAAAidcY40jraP7XmXIaG59U/AAAAPwAAAAAAAAAAAd4EAACKAQAASK2Sun7Y2T/5CnQCTOTVPwAAAD8gAAAAAAAAAAHfBAAAigEAAEitkrp+2Nk/+Qp0Akzk1T8AAAA/IAAAAAAAAAAB4AQAAIoBAADgCMIOw6rZP8lXXjEKC9Y/AAAAPz8AAAAAAAAAAeEEAACKAQAAcLqPnnR42T8h7XZYUyvWPwAAAD8/AAAAAAAAAAHiBAAAigEAAOZCaUO3Otk/FDy/Iqto1j8AAAA/TwAAAAAAAAAB4wQAAIoBAABioHNKQ//YP+hoTgzXv9Y/AAAAP08AAAAAAAAAAeQEAACKAQAA2ChN74XB2D8TK/YcTDfXPwAAAD9eAAAAAAAAAAHlBAAAigEAAE6xJpTIg9g/ClrjoRGl1z8AAAA/XgAAAAAAAAAB5gQAAIoBAACmO9vrUjjYP3pAoi5MGdg/AAAAP24AAAAAAAAAAecEAACKAQAA7kb9HAHm1z+4c0vqRLTYPwAAAD9uAAAAAAAAAAHoBAAAigEAADwnULD4ldc/KzqvMe1Y2T8AAAA/jQAAAAAAAAAB6QQAAIoBAACTsQQIg0rXP58AE3mV/dk/AAAAP40AAAAAAAAAAeoEAACKAQAA+7pLhukF1z8gWNOwU5XaPwAAAD+NAAAAAAAAAAHrBAAAigEAAIDCt1EIz9Y/O4ke0bIZ2z8AAAA/rAAAAAAAAAAB7AQAAIoBAAAf8xcIlqPWP3fcItI9hNs/AAAAP6wAAAAAAAAAAe0EAACKAQAAxPioIG161j/TUeCz9NTbPwAAAD+sAAAAAAAAAAHuBAAAigEAAGf+OTlEUdY/tQ/MjTYf3D8AAAA/zAAAAAAAAAAB7wQAAIoBAAAMBMtRGyjWP/4TiMRpTNw/AAAAP8wAAAAAAAAAAfAEAACKAQAADATLURso1j/+E4jEaUzcPwAAAD/MAAAAAAAAAAHxBAAAigEAAAwEy1EbKNY//hOIxGlM3D8AAAA/2wAAAAAAAAAB8gQAAIoBAAAMBMtRGyjWP/4TiMRpTNw/AAAAP9sAAAAAAAAAAfMEAACKAQAALczcQylR1T9QuDIr5grdPwAAAD8AAAAAAAAAAAH0BAAAigEAAC3M3EMpUdU/ULgyK+YK3T8AAAA/EAAAAAAAAAAB9QQAAIoBAAAtzNxDKVHVP1C4MivmCt0/AAAAPxAAAAAAAAAAAfYEAACKAQAA0NFtXAAo1T8MlBuvIA7dPwAAAD8fAAAAAAAAAAH3BAAAigEAAI4A819GCtU/QCfWOtAX3T8AAAA/HwAAAAAAAAAB+AQAAIoBAABML3hjjOzUP/wCv74KG90/AAAAPzMAAAAAAAAAAfkEAACKAQAABYnMBInM1D9AJ9Y60BfdPwAAAD8zAAAAAAAAAAH6BAAAigEAALQ4v+Hyp9Q/uN6nQkUe3T8AAAA/MwAAAAAAAAAB+wQAAIoBAABNlO41N3rUP0An1jrQF90/AAAAP0MAAAAAAAAAAfwEAACKAQAA5+8dintM1D+ES+22lRTdPwAAAD9TAAAAAAAAAAH9BAAAigEAAGgiWfNQE9Q/QCfWOtAX3T8AAAA/UwAAAAAAAAAB/gQAAIoBAADtKcW+b9zTP7jep0JFHt0/AAAAP3IAAAAAAAAAAf8EAACKAQAAaofPxfug0z8gBR1apDHdPwAAAD9yAAAAAAAAAAEABQAAigEAAOm5Ci/RZ9M/RAd79T1I3T8AAAA/cgAAAAAAAAABAQUAAIoBAABabbNxyifTPxJUZST8bt0/AAAAP4IAAAAAAAAAAQIFAACKAQAAx0srUnrl0j+O69vm3qXdPwAAAD+CAAAAAAAAAAEDBQAAigEAADj/05RzpdI/6mCZyJX23T8AAAA/oQAAAAAAAAABBAUAAIoBAADIsKEkJXPSP3ppETb8UN4/AAAAP6EAAAAAAAAAAQUFAACKAQAATbgN8EM80j8+BUQvErXePwAAAD+hAAAAAAAAAAEGBQAAigEAAOcTPUSIDtI/vnxfrGIc3z8AAAA/wAAAAAAAAAABBwUAAIoBAACLGc5cX+XRPzz0eimzg98/AAAAP8AAAAAAAAAAAQgFAACKAQAALx9fdTa80T92R38qPu7fPwAAAD/AAAAAAAAAAAEJBQAAigEAAOd4sxYznNE/jGB8IRQ24D8AAAA/3wAAAAAAAAABCgUAAIoBAAC1JstAVYXRP14duS0JdeA/AAAAP98AAAAAAAAAAQsFAACKAQAAm/3WVeZ50T/KI9P/1bjgPwAAAD/fAAAAAAAAAAEMBQAAigEAAIx+RC8Kc9E/ek4ETmj54D8AAAA/7wAAAAAAAAABDQUAAIoBAACHqRPNwHDRP22dTBjANuE/AAAAP+8AAAAAAAAAAQ4FAACKAQAAliim85x30T+CfqCgenLhPwAAAD8OAQAAAAAAAAEPBQAAigEAAL/QLAXoidE/MqnR7gyz4T8AAAA/DgEAAAAAAAABEAUAAIoBAAD390U9D6PRP8/SU29S6OE/AAAAPx4BAAAAAAAAAREFAACKAQAAP57xmxLD0T/UsvgpwBjiPwAAAD8eAQAAAAAAAAESBQAAigEAAIJvbJjM4NE/xpHuFuE94j8AAAA/LQEAAAAAAAABEwUAAIoBAADnEz1EiA7SP7dw5AMCY+I/AAAAPy0BAAAAAAAAARQFAACKAQAATbgN8EM80j/M4eWuhYbiPwAAAD9NAQAAAAAAAAEVBQAAigEAAL4GQGCSbtI/iS0hEPeh4j8AAAA/TQEAAAAAAAABFgUAAIoBAABHfma7T6zSP4udc+0tuuI/AAAAP1wBAAAAAAAAARcFAACKAQAA4HQfPenw0j+MDcbKZNLiPwAAAD9cAQAAAAAAAAEYBQAAigEAAGrsRZimLtM/N1hSXoni4j8AAAA/bAEAAAAAAAABGQUAAIoBAADujjuRGmrTPyjH9W1z7+I/AAAAP2wBAAAAAAAAARoFAACKAQAAgrDDsGqs0z+NfRiom+riPwAAAD98AQAAAAAAAAEbBQAAigEAADXQcB1z/NM/jX0YqJvq4j8AAAA/fAEAAAAAAAABHAUAAIoBAADymX9ODlHUPwTFl9LZ2OI/AAAAP5sBAAAAAAAAAR0FAACKAQAAn+T7WM2e1D96DBf9F8fiPwAAAD+bAQAAAAAAAAEeBQAAigEAADjbtNpm49Q/Vgq5YX6w4j8AAAA/mwEAAAAAAAABHwUAAIoBAADQ0W1cACjVPwB1oDo1kOI/AAAAP7oBAAAAAAAAASAFAACKAQAAXx7FGQdo1T+n34cT7G/iPwAAAD+6AQAAAAAAAAEhBQAAigEAAPkUfpugrNU/HLe0YPNF4j8AAAA/ugEAAAAAAAABIgUAAIoBAAB9t3OUFOjVP5CO4a36G+I/AAAAP9kBAAAAAAAAASMFAACKAQAA8trWZqwc1j+MrjzzjOvhPwAAAD/ZAQAAAAAAAAEkBQAAigEAAEgAFeyLQ9Y/iM6XOB+74T8AAAA/2QEAAAAAAAABJQUAAIoBAACbUCIPImjWP1BbOPIBgeE/AAAAP+kBAAAAAAAAASYFAACKAQAA6Mv+z26K1j9vDZ/19k7hPwAAAD/pAQAAAAAAAAEnBQAAigEAACTISGrfpdY/FQg08XYW4T8AAAA/CAIAAAAAAAABKAUAAIoBAABd72GiBr/WP7wCyez23eA/AAAAPwgCAAAAAAAAASkFAACKAQAAj0FKeOTV1j8e2UZssajgPwAAAD8IAgAAAAAAAAEqBQAAigEAALMUoCfm5dY/okHQqc5x4D8AAAA/JwIAAAAAAAABKwUAAIoBAADSEsV0nvPWP33PHzH+QuA/AAAAPycCAAAAAAAAASwFAACKAQAA7Du5Xw3/1j9YXW+4LRTgPwAAAD8nAgAAAAAAAAEtBQAAigEAAPu6S4bpBdc/lmk4C2rU3z8AAAA/RQIAAAAAAAABLgUAAIoBAAAT5D9xWBHXP8Q8qSE+fd8/AAAAP0UCAAAAAAAAAS8FAACKAQAAH46hNesV1z++fF+sYhzfPwAAAD9FAgAAAAAAAAEwBQAAigEAABq5cNOhE9c/HOOKTubO3j8AAAA/VAIAAAAAAAABMQUAAIoBAAAT5D9xWBHXP/YAiPjeh94/AAAAP1QCAAAAAAAAATIFAACKAQAA9uUaJKAD1z8Csj8uh0rePwAAAD90AgAAAAAAAAEzBQAAigEAAM09lBJV8dY/yj7g52kQ3j8AAAA/dAIAAAAAAAABNAUAAIoBAACewNyewNzWP9bvlx0S090/AAAAP4MCAAAAAAAAATUFAACKAQAAbG70yOLF1j/SD/NipKLdPwAAAD+DAgAAAAAAAAE2BQAAigEAADkcDPMEr9Y/4MCqmExl3T8AAAA/kwIAAAAAAAABNwUAAIoBAAD3SpH2SpHWP+xxYs70J90/AAAAP5MCAAAAAAAAATgFAACKAQAAoCVTcWtq1j+Aa0j8J+TcPwAAAD+yAgAAAAAAAAE5BQAAigEAAEUr5IlCQdY/WIlFpiCd3D8AAAA/sgIAAAAAAAABOgUAAIoBAADOB4G3qgzWP+2CK9RTWdw/AAAAP7ICAAAAAAAAATsFAACKAQAASmWLvjbR1T8+WPqFwRjcPwAAAD/RAgAAAAAAAAE8BQAAigEAAMuXxicMmNU/O3hVy1Po2z8AAAA/0QIAAAAAAAABPQUAAIoBAABPnzLzKmHVPyUHVCDQxNs/AAAAP9ECAAAAAAAAAT4FAACKAQAArf4Xrf4X1T97vMeMq7TbPwAAAD/hAgAAAAAAAAE/BQAAigEAAOtf2BkawdQ/8nOZlCC72z8AAAA/4QIAAAAAAAABQAUAAIoBAADrX9gZGsHUP/JzmZQgu9s/AAAAPwADAAAAAAAAAUEFAACKAQAA61/YGRrB1D/yc5mUILvbPwAAAD8AAwAAAAAAAAFCBQAAigEAAOtf2BkawdQ/8nOZlCC72z8AAAA/AAMAAAAAAAABQwUAAIoBAAAIuC98iXXTP/6PrSLJ598/AAAAPwAAAAAAAAAAAUQFAACKAQAAOgoYUmeM0z/hFfCN7yXgPwAAAD8fAAAAAAAAAAFFBQAAigEAADoKGFJnjNM/4RXwje8l4D8AAAA/HwAAAAAAAAABRgUAAIoBAAAntlTJQYPTP7LSLJrkZOA/AAAAPy8AAAAAAAAAAUcFAACKAQAAIuEjZ/iA0z+Ej2mm2aPgPwAAAD8vAAAAAAAAAAFIBQAAigEAACe2VMlBg9M/q3Fs/ODq4D8AAAA/TgAAAAAAAAABSQUAAIoBAAAxYLaN1IfTPzkKkowQLeE/AAAAP04AAAAAAAAAAUoFAACKAQAANjXn7x2K0z8Lx86YBWzhPwAAAD9OAAAAAAAAAAFLBQAAigEAACe2VMlBg9M/IagiIcCn4T8AAAA/XgAAAAAAAAABTAUAAIoBAAAntlTJQYPTP+BjsF9o2+E/AAAAP14AAAAAAAAAAU0FAACKAQAAGwzzBK9+0z9K+ndU/gbiPwAAAD+LAAAAAAAAAAFOBQAAigEAAP4Nzrf2cNM/xCGcOaol4j8AAAA/iwAAAAAAAAABTwUAAIoBAAD+Dc639nDTP8QhnDmqJeI/AAAAP4sAAAAAAAAAAVAFAACKAQAA/g3Ot/Zw0z/EIZw5qiXiPwAAAD+bAAAAAAAAAAFRBQAAigEAAP4Nzrf2cNM/xCGcOaol4j8AAAA/qgAAAAAAAAABUgUAAIoBAAD09w7FPSbaP1Icsof0n9k/AAAAPwAAAAAAAAAAAVMFAACKAQAA9PcOxT0m2j9SHLKH9J/ZPwAAAD8QAAAAAAAAAAFUBQAAigEAAMClJu9fD9o/kU9bQ+062j8AAAA/EAAAAAAAAAABVQUAAIoBAACOUz4ZgvjZP98TYe/7yNo/AAAAPx8AAAAAAAAAAVYFAACKAQAASoLDHMja2T+Y/tuyaWrbPwAAAD8vAAAAAAAAAAFXBQAAigEAABJbquSgwdk/bgsQVwPy2z8AAAA/LwAAAAAAAAABWAUAAIoBAADMtP6FnaHZP81gcvMnc9w/AAAAP04AAAAAAAAAAVkFAACKAQAAiuODieOD2T/IbwQzWxHdPwAAAD9OAAAAAAAAAAFaBQAAigEAAFpmzBVPb9k/gFp/9siy3T8AAAA/TgAAAAAAAAABWwUAAIoBAAA4k3ZmTV/ZPxJDnB6dPd4/AAAAP24AAAAAAAAAAVwFAACKAQAAGJVRGZVR2T9cJ/0PPpvePwAAAD9uAAAAAAAAAAFdBQAAigEAABDr71QCTdk/yC0X4grf3j8AAAA/bgAAAAAAAAABXgUAAIoBAAD6lizM3EPZP5h6ARHJBd8/AAAAP30AAAAAAAAAAV8FAACKAQAA+pYszNxD2T+YegERyQXfPwAAAD99AAAAAAAAAAFgBQAAigEAAPqWLMzcQ9k/mHoBEckF3z8AAAA/fQAAAAAAAAABYQUAAIoBAAD6lizM3EPZP5h6ARHJBd8/AAAAP5wAAAAAAAAAAWIFAACKAQAAViwl4Vrf2T9whzW1Yo3fPwAAAD8AAAAAAAAAAAFjBQAAigEAAFYsJeFa39k/cIc1tWKN3z8AAAA/EAAAAAAAAAABZAUAAIoBAADQiS/o5qPZPwxBZVhxqt8/AAAAPxAAAAAAAAAAAWUFAACKAQAAauVePCt22T/sHqx3RcTfPwAAAD8vAAAAAAAAAAFmBQAAigEAAARBjpBvSNk/zPzylhne3z8AAAA/LwAAAAAAAAABZwUAAIoBAACgnL3ksxrZPyKSC75i/t8/AAAAPy8AAAAAAAAAAWgFAACKAQAAKnlaEhzm2D9YXW+4LRTgPwAAAD9OAAAAAAAAAAFpBQAAigEAAMTUiWZguNg/e1/NU8cq4D8AAAA/TgAAAAAAAAABagUAAIoBAABtr0vhgJHYP8HzNq3DP+A/AAAAP04AAAAAAAAAAWsFAACKAQAAFYoNXKFq2D9crWZQ0lzgPwAAAD9eAAAAAAAAAAFsBQAAigEAALDlPLDlPNg/xkMuRWiI4D8AAAA/XgAAAAAAAAABbQUAAIoBAABAlwpAlwrYP9wkgs0ixOA/AAAAP4QAAAAAAAAAAW4FAACKAQAA0EjYz0jY1z9qvaddUgbhPwAAAD+EAAAAAAAAAAFvBQAAigEAAG95OIbWrNc/XQzwJ6pD4T8AAAA/hAAAAAAAAAABcAUAAIoBAAAj/lvFiYrXPws3IXY8hOE/AAAAP6MAAAAAAAAAAXEFAACKAQAA4SzhyM9s1z8ShxgO4czhPwAAAD+jAAAAAAAAAAFyBQAAigEAAMIuvHsXX9c/kI7hrfob4j8AAAA/owAAAAAAAAABcwUAAIoBAACu2vjy8VXXPxwnBz4qXuI/AAAAP7MAAAAAAAAAAXQFAACKAQAArtr48vFV1z8A5fIXbKjiPwAAAD+zAAAAAAAAAAF1BQAAigEAAL1ZixnOXNc/OsikO8D64j8AAAA/0gAAAAAAAAABdgUAAIoBAADWgn8EPWjXP7jPbdvZSeM/AAAAP9IAAAAAAAAAAXcFAACKAQAA9ICkUfV11z+rHralMYfjPwAAAD/iAAAAAAAAAAF4BQAAigEAACP+W8WJitc/W0nn88PH4z8AAAA/4gAAAAAAAAABeQUAAIoBAAB1TmnoH6/XP6S99QcuDeQ/AAAAP/IAAAAAAAAAAXoFAACKAQAA1R0JMpLa1z8PxA/a+lDkPwAAAD/yAAAAAAAAAAF7BQAAigEAAECXCkCXCtg/jFuGnN2H5D8AAAA/EQEAAAAAAAABfAUAAIoBAAC1um0SLz/YP1uocMubruQ/AAAAPxEBAAAAAAAAAX0FAACKAQAAJQmggn1x2D86hrfqb8jkPwAAAD8RAQAAAAAAAAF+BQAAigEAAJVX0vLLo9g/+dHyS+Hj5D8AAAA/IAEAAAAAAAABfwUAAIoBAAD8+6Keh9HYP8auip1o8uQ/AAAAPyABAAAAAAAAAYAFAACKAQAAch8GcR8G2T8c1FDnevrkPwAAAD9AAQAAAAAAAAGBBQAAigEAAPTB+2mTQdk/HNRQ53r65D8AAAA/QAEAAAAAAAABggUAAIoBAACUjeVNdojZP2H4Z2NA9+Q/AAAAP08BAAAAAAAAAYMFAACKAQAAIto8C33I2T8tZa3XkO3kPwAAAD9PAQAAAAAAAAGEBQAAigEAAJ7S0D9e/9k/CWNPPPfW5D8AAAA/bwEAAAAAAAABhQUAAIoBAAAOIQOwrDHaP/XxTZFzs+Q/AAAAP28BAAAAAAAAAYYFAACKAQAAju7HRtdq2j8lpWNitYzkPwAAAD9vAQAAAAAAAAGHBQAAigEAAP48+rYlndo/mnyQr7xi5D8AAAA/fgEAAAAAAAABiAUAAIoBAAB8Cr9NUNbaPx7lGe3ZK+Q/AAAAP34BAAAAAAAAAYkFAACKAQAA/NeD5HoP2z/ncbqmvPHjPwAAAD+dAQAAAAAAAAGKBQAAigEAAGB8VJA2Pds/N0eJWCqx4z8AAAA/nQEAAAAAAAABiwUAAIoBAADIICU88mrbP4ccWAqYcOM/AAAAP50BAAAAAAAAAYwFAACKAQAAHkZjwdGR2z/G8HfuuCTjPwAAAD+9AQAAAAAAAAGNBQAAigEAAEbu6dIcpNs/SOmuTp/V4j8AAAA/vQEAAAAAAAABjgUAAIoBAABm7A4g1bHbP1QqFKcQgOI/AAAAP70BAAAAAAAAAY8FAACKAQAAZuwOINWx2z/Gke4W4T3iPwAAAD/cAQAAAAAAAAGQBQAAigEAAHCWcORntts/0UKmTIkA4j8AAAA/3AEAAAAAAAABkQUAAIoBAABwlnDkZ7bbPwCGaUCUweE/AAAAP9wBAAAAAAAAAZIFAACKAQAAZuwOINWx2z+3EVssKnzhPwAAAD/sAQAAAAAAAAGTBQAAigEAAFKYS5evqNs/w8ISYtI+4T8AAAA/7AEAAAAAAAABlAUAAIoBAAA+RIgOip/bP51QYukBEOE/AAAAPwsCAAAAAAAAAZUFAACKAQAAJBuUIxuU2z9VTKayzuLgPwAAAD8LAgAAAAAAAAGWBQAAigEAAAQdb9Zihts/qZHHQXO64D8AAAA/CwIAAAAAAAABlwUAAIoBAADcdOjEF3TbP9hE3RK1k+A/AAAAPyoCAAAAAAAAAZgFAACKAQAAnnieKqdY2z8qiv6hWWvgPwAAAD8qAgAAAAAAAAGZBQAAigEAAFT9wWlaNts/OasItThG4D8AAAA/KgIAAAAAAAABmgUAAIoBAAD2AlOCMQ3bPwOo+0tSJOA/AAAAP0kCAAAAAAAAAZsFAACKAQAAoN0U/VHm2j+9E5LyVQ/gPwAAAD9JAgAAAAAAAAGcBQAAigEAAE6NB9q7wdo/dkd/Kj7u3z8AAAA/SQIAAAAAAAABnQUAAIoBAADkEwbMtpHaP4T4NmDmsN8/AAAAP1kCAAAAAAAAAZ4FAACKAQAAeJoEvrFh2j+gOkuGpGbfPwAAAD9ZAgAAAAAAAAGfBQAAigEAACJ1xjjSOto/JKPUw8Ev3z8AAAA/eAIAAAAAAAABoAUAAIoBAADQJLkVPBbaP5h6ARHJBd8/AAAAP3gCAAAAAAAAAaEFAACKAQAAntLQP17/2T9A5ejpf+XePwAAAD94AgAAAAAAAAGiBQAAigEAAG5VGczJ6tk/2r5z0iDS3j8AAAA/jAIAAAAAAAABowUAAIoBAABA2GFYNdbZP2IHosqry94/AAAAP4wCAAAAAAAAAaQFAACKAQAA9FyFl+iz2T9SdkXaldjePwAAAD+MAgAAAAAAAAGlBQAAigEAAPRchZfos9k/UnZF2pXY3j8AAAA/rAIAAAAAAAABpgUAAIoBAAD0XIWX6LPZP1J2RdqV2N4/AAAAP6wCAAAAAAAAAacFAACKAQAA9FyFl+iz2T9SdkXaldjePwAAAD+sAgAAAAAAAAGoBQAAigEAAKxRY2Y6Bto/+FXN7YFI4T8AAAA/AAAAAAAAAAABqQUAAIoBAACsUWNmOgbaP/hVze2BSOE/AAAAPxAAAAAAAAAAAaoFAACKAQAArFFjZjoG2j/4Vc3tgUjhPwAAAD8QAAAAAAAAAAGrBQAAigEAAFYsJeFa39k/gQ5Ow0Na4T8AAAA/LwAAAAAAAAABrAUAAIoBAAAor21txsrZP9czFA1WYuE/AAAAPy8AAAAAAAAAAa0FAACKAQAA8IdUNZ+x2T8Lx86YBWzhPwAAAD8vAAAAAAAAAAGuBQAAigEAALhgO/13mNk/gn6goHpy4T8AAAA/TgAAAAAAAAABrwUAAIoBAACEDlMnmoHZP3LtQ7Bkf+E/AAAAP04AAAAAAAAAAbAFAACKAQAASBIJjSlm2T+X76FL/pXhPwAAAD9OAAAAAAAAAAGxBQAAigEAAARBjpBvSNk/MqnR7gyz4T8AAAA/bgAAAAAAAAABsgUAAIoBAADS7qW6kTHZP1gbgmfd4eE/AAAAP24AAAAAAAAAAbMFAACKAQAArBtQC5Ah2T/kQ1Ua1gviPwAAAD9uAAAAAAAAAAG0BQAAigEAAKpGH6lGH9k/TdocD2w34j8AAAA/fQAAAAAAAAABtQUAAIoBAACgnL3ksxrZPz65EvyMXOI/AAAAP30AAAAAAAAAAbYFAACKAQAAtPCAbdkj2T+qT9rwIojiPwAAAD+cAAAAAAAAAAG3BQAAigEAAMwZdVhIL9k/8VOWJ1a14j8AAAA/nAAAAAAAAAABuAUAAIoBAADqF5qlAD3ZPzdYUl6J4uI/AAAAP5wAAAAAAAAAAbkFAACKAQAACha/8rhK2T8rN0hLqgfjPwAAAD+7AAAAAAAAAAG6BQAAigEAADxop8iWYdk/o15sMFYm4z8AAAA/uwAAAAAAAAABuwUAAIoBAABoEC7a4XPZP6XOvg2NPuM/AAAAP7sAAAAAAAAAAbwFAACKAQAAlI3lTXaI2T8vhz/jTlDjPwAAAD/aAAAAAAAAAAG9BQAAigEAAMy0/oWdodk/ydAcqSZV4z8AAAA/2gAAAAAAAAABvgUAAIoBAAAOhnmCV7/ZP4WsBS1hWOM/AAAAP9oAAAAAAAAAAb8FAACKAQAASK2Sun7Y2T8vhz/jTlDjPwAAAD/qAAAAAAAAAAHABQAAigEAAIKp3FTv89k/YqqnkcdB4z8AAAA/6gAAAAAAAAABwQUAAIoBAAC2+8QqzQraP7ZfG/6iMeM/AAAAPwkBAAAAAAAAAcIFAACKAQAA6k2tAKsh2j+078ggbBnjPwAAAD8JAQAAAAAAAAHDBQAAigEAABjLZHQ/Nto/1RGCAZj/4j8AAAA/CQEAAAAAAAABxAUAAIoBAAAy9FhfrkHaP1rqXRzs4OI/AAAAPygBAAAAAAAAAcUFAACKAQAARkgc6NNK2j+cniK7esXiPwAAAD8oAQAAAAAAAAHGBQAAigEAAGBxENNCVto/RQkKlDGl4j8AAAA/KAEAAAAAAAABxwUAAIoBAAB+bzUg+2PaPzKYCOmtgeI/AAAAPzgBAAAAAAAAAcgFAACKAQAAoEKLz/xz2j/7lPt/x1/iPwAAAD84AQAAAAAAAAHJBQAAigEAAMBAsBy1gdo/gW3XmhtB4j8AAAA/VwEAAAAAAAABygUAAIoBAADI6hHhR4baP6KPkHtHJ+I/AAAAP1cBAAAAAAAAAcsFAACKAQAAyOoR4UeG2j/kQ1Ua1gviPwAAAD9nAQAAAAAAAAHMBQAAigEAAMQV4X7+g9o/aRwxNSrt4T8AAAA/ZwEAAAAAAAABzQUAAIoBAAC2lk5YIn3aPxKHGA7hzOE/AAAAP3YBAAAAAAAAAc4FAACKAQAAsMEd9th62j9DOi7fIqbhPwAAAD92AQAAAAAAAAHPBQAAigEAAKBCi8/8c9o/CzchdjyE4T8AAAA/lQEAAAAAAAAB0AUAAIoBAACWmCkLam/aP7WhCE/zY+E/AAAAP5UBAAAAAAAAAdEFAACKAQAAju7HRtdq2j+zMbZxvEvhPwAAAD+VAQAAAAAAAAHSBQAAigEAAIgZl+SNaNo/ojAHpG9A4T8AAAA/pQEAAAAAAAAB0wUAAIoBAAB4mgS+sWHaP/blehBLMOE/AAAAP6UBAAAAAAAAAdQFAACKAQAAbvCi+R5d2j8Gd9cAYSPhPwAAAD/EAQAAAAAAAAHVBQAAigEAAEodTUodTdo/sFERt04b4T8AAAA/xAEAAAAAAAAB1gUAAIoBAAAidcY40jraP51QYukBEOE/AAAAP9QBAAAAAAAAAdcFAACKAQAA/qFwidAq2j/idHllxwzhPwAAAD/UAQAAAAAAAAHYBQAAigEAAMpPiLPyE9o/JpmQ4YwJ4T8AAAA/5AEAAAAAAAAB2QUAAIoBAACOUz4ZgvjZP2q9p11SBuE/AAAAP+QBAAAAAAAAAdoFAACKAQAASK2Sun7Y2T9HK5yf7wfhPwAAAD8DAgAAAAAAAAHbBQAAigEAAOqyI9NVr9k/4nR5ZccM4T8AAAA/AwIAAAAAAAAB3AUAAIoBAACAOSLFUH/ZPziaP6/ZFOE/AAAAPwMCAAAAAAAAAd0FAACKAQAA8uzKB0o/2T8Gd9cAYSPhPwAAAD8SAgAAAAAAAAHeBQAAigEAAPLsygdKP9k/BnfXAGEj4T8AAAA/EgIAAAAAAAAB3wUAAIoBAADy7MoHSj/ZPwZ31wBhI+E/AAAAPxICAAAAAAAAAeAFAACKAQAA8uzKB0o/2T8Gd9cAYSPhPwAAAD8yAgAAAAAAAAHhBQAAigEAANShE1/Qzes/Vpf0osttnT8AAAA/AAAAAAAAAAAB4gUAAIoBAACgTyuJ8rbrP+qnIVRzkZY/AAAAPx8AAAAAAAAAAeMFAACKAQAAoE8rifK26z/qpyFUc5GWPwAAAD8fAAAAAAAAAAHkBQAAigEAAE//HWZckus/Zh890cP4lj8AAAA/HwAAAAAAAAAB5QUAAIoBAAARA9TL63brP6J0eJh69pU/AAAAPy8AAAAAAAAAAeYFAACKAQAA0DFZzzFZ6z+idHiYevaVPwAAAD8+AAAAAAAAAAHnBQAAigEAAI1g3tJ3O+s/6qchVHORlj8AAAA/PgAAAAAAAAAB6AUAAIoBAAA7ENGv4RbrP1rs4b+mZJk/AAAAP14AAAAAAAAAAekFAACKAQAA75T07pT06j/WH9klewadPwAAAD9eAAAAAAAAAAHqBQAAigEAACWEMN9s0+o/TcO8I6ShoD8AAAA/XgAAAAAAAAAB6wUAAIoBAABWnjtt+6/qP2OhUe1TwqM/AAAAP20AAAAAAAAAAewFAACKAQAAh7hG+4mM6j8dGbsUgDCnPwAAAD9tAAAAAAAAAAHtBQAAigEAAMJ8s02rbeo/NeaG2NAfqz8AAAA/jQAAAAAAAAAB7gUAAIoBAAAI64FkX1PqP02zUpwhD68/AAAAP40AAAAAAAAAAe8FAACKAQAA2W3K8Mo+6j9k8yQBe1ixPwAAAD+NAAAAAAAAAAHwBQAAigEAADkFjfLtL+o/AGtnUzlDsz8AAAA/rAAAAAAAAAAB8QUAAIoBAACccYBWWiPqP65zBpYNIbU/AAAAP6wAAAAAAAAAAfIFAACKAQAAD10G4aId6j/shB1GSFm3PwAAAD+sAAAAAAAAAAHzBQAAigEAABUyN0PsH+o/FgXYBW2euT8AAAA/ywAAAAAAAAAB9AUAAIoBAAAphvrLESnqP+IeZyMOMbw/AAAAP8sAAAAAAAAAAfUFAACKAQAAwETWBVwz6j8MnyHjMna+PwAAAD/LAAAAAAAAAAH2BQAAigEAAGeCRGaCROo/NOn4uUxKwD8AAAA/2wAAAAAAAAAB9wUAAIoBAACU//vZFlnqP+MCYQKAWcE/AAAAP9sAAAAAAAAAAfgFAACKAQAATpEtw2Jz6j+xPoIr307CPwAAAD/6AAAAAAAAAAH5BQAAigEAABii8dKKlOo/9zF1XLNKwz8AAAA/+gAAAAAAAAAB+gUAAIoBAADisrXisrXqP35p2k7fEsQ/AAAAP/oAAAAAAAAAAfsFAACKAQAArcN58trW6j8kw/ghN8HEPwAAAD8ZAQAAAAAAAAH8BQAAigEAAATpt3e6/eo/7D7Q1bpVxT8AAAA/GQEAAAAAAAAB/QUAAIoBAADdeA6uviXrP2q261ILvcU/AAAAPxkBAAAAAAAAAf4FAACKAQAASPIPvMNV6z+jKUuZKPfFPwAAAD84AQAAAAAAAAH/BQAAigEAAK2W4Gd/g+s/k5juqBIExj8AAAA/OAEAAAAAAAABAAYAAIoBAACWpcnEX7LrP7S6p4k+6sU/AAAAPzgBAAAAAAAAAQEGAACKAQAAbzUg+2Pa6z/y/hlLlrbFPwAAAD9IAQAAAAAAAAECBgAAigEAANAEwETWBew/pDoUn4coxT8AAAA/SAEAAAAAAAABAwYAAIoBAAAiVc1nbCrsP3SYx9OkgMQ/AAAAP2cBAAAAAAAAAQQGAACKAQAAc6XaigJP7D+mXKaqRYvDPwAAAD9nAQAAAAAAAAEFBgAAigEAALV2VYe8bOw/6LHhcfyIwj8AAAA/dwEAAAAAAAABBgYAAIoBAADzcp8hLYjsPxp2wEidk8E/AAAAP3cBAAAAAAAAAQcGAACKAQAAnYU+5Jyb7D/Ugs0XyZfAPwAAAD+HAQAAAAAAAAEIBgAAigEAAEXDrETDrOw/TtLKnisRvz8AAAA/hwEAAAAAAAABCQYAAIoBAADlK+pCoLvsP4CncnsrTb0/AAAAP6YBAAAAAAAAAQoGAACKAQAA+X+ty8XE7D9SJ7i7Bgi7PwAAAD+mAQAAAAAAAAELBgAAigEAAJE+iQUQz+w/xkDSWV4QuT8AAAA/pgEAAAAAAAABDAYAAIoBAACb6OrJotPsP8xiZGUcc7c/AAAAP8UBAAAAAAAAAQ0GAACKAQAAm+jqyaLT7D+MQISvggm2PwAAAD/FAQAAAAAAAAEOBgAAigEAAJcTumdZ0ew/AEnVR3vgtD8AAAA/xQEAAAAAAAABDwYAAIoBAAAP1HBU683sP3JRJuBzt7M/AAAAP9UBAAAAAAAAARAGAACKAQAAAVXeLQ/H7D+CBBXcRw2yPwAAAD/VAQAAAAAAAAERBgAAigEAAPHVSwczwOw/VHORFsSWsD8AAAA/9AEAAAAAAAABEgYAAIoBAABd7KAvMrjsP887Nx/Rp64/AAAAP/QBAAAAAAAAARMGAACKAQAASZjdpgyv7D+TKiBvlm+sPwAAAD/0AQAAAAAAAAEUBgAAigEAAK0E0Qp5ouw/OfdP3i9Rqj8AAAA/EwIAAAAAAAABFQYAAIoBAACRBqy9wJTsP51/DYxxZqg/AAAAPxMCAAAAAAAAARYGAACKAQAAZV4lrHWC7D8BCMs5s3umPwAAAD8TAgAAAAAAAAEXBgAAigEAALtLhukFb+w/JUwWJp3EpD8AAAA/MgIAAAAAAAABGAYAAIoBAACRo//XulzsP8MHfY/XdKM/AAAAPzICAAAAAAAAARkGAACKAQAAYyZIZCZI7D+F5ZzZPQuiPwAAAD8yAgAAAAAAAAEaBgAAigEAACz/Liz/Luw/TcO8I6ShoD8AAAA/QgIAAAAAAAABGwYAAIoBAABi7moc1w3sP1JkmZGu2Z8/AAAAP0ICAAAAAAAAARwGAACKAQAADMksl/fm6z+audRYZdeePwAAAD9hAgAAAAAAAAEdBgAAigEAACmPdJxguus/WoYrnWw8nj8AAAA/YQIAAAAAAAABHgYAAIoBAAA5q1rdNonrPx5TguFzoZ0/AAAAP3ECAAAAAAAAAR8GAACKAQAA5IUcWFdi6z/WH9klewadPwAAAD9xAgAAAAAAAAEgBgAAigEAAKK0oVudROs/luwvaoJrnD8AAAA/gQIAAAAAAAABIQYAAIoBAACitKFbnUTrP5bsL2qCa5w/AAAAP4ECAAAAAAAAASIGAACKAQAAorShW51E6z+W7C9qgmucPwAAAD+BAgAAAAAAAAEjBgAAigEAAKK0oVudROs/luwvaoJrnD8AAAA/oAIAAAAAAAABJAYAAIoBAACmidK95kbrP4/3xF15264/AAAAPwAAAAAAAAAAASUGAACKAQAAponSveZG6z+P98RdeduuPwAAAD8QAAAAAAAAAAEmBgAAigEAAN6w6/UNYOs/8V3w//yNrj8AAAA/EAAAAAAAAAABJwYAAIoBAACF7llWNHHrP887Nx/Rp64/AAAAPy8AAAAAAAAAASgGAACKAQAAqMGvBTaB6z+vGX4+pcGuPwAAAD8vAAAAAAAAAAEpBgAAigEAAMyUBbU3kes/rxl+PqXBrj8AAAA/PwAAAAAAAAABKgYAAIoBAADwZ1tkOaHrP+1MJ/qdXK8/AAAAPz8AAAAAAAAAASsGAACKAQAABbwe7V6q6z9vxEJ37sOvPwAAAD9OAAAAAAAAAAEsBgAAigEAAA9mgLHxrus/1vt1mXMvsD8AAAA/TgAAAAAAAAABLQYAAIoBAACR0JhiFrDrP3SVSvfvfLA/AAAAP24AAAAAAAAAAS4GAACKAQAAgVEGPDqp6z/2DGZ0QOSwPwAAAD9uAAAAAAAAAAEvBgAAigEAAOuSKgLwnus/ZPMkAXtYsT8AAAA/fQAAAAAAAAABMAYAAIoBAADIv9RS7o7rP6Qmzrxz87E/AAAAP30AAAAAAAAAATEGAACKAQAAJleXVBGA6z8inuk5xFqyPwAAAD+NAAAAAAAAAAEyBgAAigEAAIXuWVY0ces/lISoxv7Osj8AAAA/jQAAAAAAAAABMwYAAIoBAABhGwSnMmHrPyKNIDRlKbM/AAAAP6wAAAAAAAAAATQGAACKAQAAwLLGqFVS6z+wlZihy4OzPwAAAD+sAAAAAAAAAAE1BgAAigEAAKaJ0r3mRus/UC9t/0fRsz8AAAA/rAAAAAAAAAABNgYAAIoBAAAQy/aDnDzrPwBank3aEbQ/AAAAP8sAAAAAAAAAATcGAACKAQAABSGVvwk46z/gN+Vsriu0PwAAAD/LAAAAAAAAAAE4BgAAigEAAH7hS6ybNOs/4DflbK4rtD8AAAA/ywAAAAAAAAABOQYAAIoBAACDtnwO5TbrP+A35WyuK7Q/AAAAP8sAAAAAAAAAAToGAACKAQAAGXVYSC9B6z+e83KrVl+0PwAAAD/bAAAAAAAAAAE7BgAAigEAALrdlUYMUOs/ftG5yip5tD8AAAA/+gAAAAAAAAABPAYAAIoBAABhGwSnMmHrP0CNRwnTrLQ/AAAAP/oAAAAAAAAAAT0GAACKAQAADC6jaaJ06z9grwDq/pK0PwAAAD/6AAAAAAAAAAE+BgAAigEAAL0Vc45bius/ftG5yip5tD8AAAA/GQEAAAAAAAABPwYAAIoBAAD1PIzGgqPrP2CvAOr+krQ/AAAAPxkBAAAAAAAAAUAGAACKAQAAqvmMTYW76z8ga44op8a0PwAAAD8ZAQAAAAAAAAFBBgAAigEAAGC2jdSH0+s/rnMGlg0htT8AAAA/OQEAAAAAAAABQgYAAIoBAACEieODiePrP/43DEIcr7U/AAAAPzkBAAAAAAAAAUMGAACKAQAAnrLXbvju6z9M/BHuKj22PwAAAD85AQAAAAAAAAFEBgAAigEAAKOHCNFB8es/WHyl2OH+tj8AAAA/SAEAAAAAAAABRQYAAIoBAAAVc45biuvrPzhJI/JW57c/AAAAP0gBAAAAAAAAAUYGAACKAQAA7MoHSj/Z6z/48+cqoOm4PwAAAD9oAQAAAAAAAAFHBgAAigEAADgOB8M8wes/1sBlRBXSuT8AAAA/aAEAAAAAAAABSAYAAIoBAAB4p6R3p6TrP9SvnD62oLo/AAAAP2gBAAAAAAAAAUkGAACKAQAAvRVzjluK6z9SJ7i7Bgi7PwAAAD+HAQAAAAAAAAFKBgAAigEAAHZvxy9Yaus/5C8wKW1iuz8AAAA/hwEAAAAAAAABSwYAAIoBAACxMzSCeUvrP4LJBIfpr7s/AAAAP4cBAAAAAAAAAUwGAACKAQAA8czRNuQu6z9QFu+1p9a7PwAAAD+mAQAAAAAAAAFNBgAAigEAAMNPGsNPGus/QIWSxZHjuz8AAAA/pgEAAAAAAAABTgYAAIoBAAAdEqxiKQnrP2KnS6a9ybs/AAAAP6YBAAAAAAAAAU8GAACKAQAA/hOHFXH76j9yOKiW07y7PwAAAD+0AQAAAAAAAAFQBgAAigEAANpAMWZv6+o/5C8wKW1iuz8AAAA/tAEAAAAAAAABUQYAAIoBAAAqWWFBttXqPwRS6QmZSLs/AAAAP9MBAAAAAAAAAVIGAACKAQAAKllhQbbV6j8EUukJmUi7PwAAAD/TAQAAAAAAAAFTBgAAigEAACpZYUG21eo/BFLpCZlIuz8AAAA/0wEAAAAAAAABVAYAAIoBAAAqWWFBttXqPwRS6QmZSLs/AAAAP9MBAAAAAAAAAVUGAACKAQAAZR3Ok9e26j+rCycawrrEPwAAAD8AAAAAAAAAAAFWBgAAigEAAGUdzpPXtuo/qwsnGsK6xD8AAAA/HwAAAAAAAAABVwYAAIoBAABlHc6T17bqP6sLJxrCusQ/AAAAPx8AAAAAAAAAAVgGAACKAQAADviPDviP6j8isi8c2I/FPwAAAD8vAAAAAAAAAAFZBgAAigEAAFk7j4f1d+o/2pyq30Uxxj8AAAA/LwAAAAAAAAABWgYAAIoBAACjfo4A81/qP3FlbMKH7MY/AAAAP04AAAAAAAAAAVsGAACKAQAA7sGNefBH6j/4nNG0s7THPwAAAD9OAAAAAAAAAAFcBgAAigEAAMBE1gVcM+o/BR1ln2p2yD8AAAA/TgAAAAAAAAABXQYAAIoBAACYnE/0ECHqPyUuVXo3K8k/AAAAP14AAAAAAAAAAV4GAACKAQAAAN5zusYW6j+79hZdeebJPwAAAD9eAAAAAAAAAAFfBgAAigEAAOi0f89XC+o/qVTxZgTCyj8AAAA/fQAAAAAAAAABYAYAAIoBAABQ9qOVDQHqP1GuDzpccMs/AAAAP30AAAAAAAAAAWEGAACKAQAARkxC0Xr86T9H3fy+Id7LPwAAAD99AAAAAAAAAAFiBgAAigEAAL0M+b0M+ek/j+G49VQLzD8AAAA/jAAAAAAAAAABYwYAAIoBAAC4N8hbw/bpPweZiv3JEcw/AAAAP4wAAAAAAAAAAWQGAACKAQAANs2vqp716T8B2UCI7rDLPwAAAD+cAAAAAAAAAAFlBgAAigEAADbNr6qe9ek/AdlAiO6wyz8AAAA/rAAAAAAAAAABZgYAAIoBAAA2za+qnvXpPwHZQIjusMs/AAAAP6wAAAAAAAAAAWcGAACKAQAANs2vqp716T8B2UCI7rDLPwAAAD+sAAAAAAAAAAFoBgAAigEAAMThKSBW++k/MxlFve5Wzj8AAAA/AAAAAAAAAAABaQYAAIoBAADE4SkgVvvpPzMZRb3uVs4/AAAAPx8AAAAAAAAAAWoGAACKAQAAxOEpIFb76T8zGUW97lbOPwAAAD8fAAAAAAAAAAFrBgAAigEAAHw7fsFS2+k/zfLPpY9Dzj8AAAA/LwAAAAAAAAABbAYAAIoBAADRKN/+4sfpP1U7/p0aPc4/AAAAPy8AAAAAAAAAAW0GAACKAQAAp4BY7Ze16T9VO/6dGj3OPwAAAD9OAAAAAAAAAAFuBgAAigEAAPxtuSooouk/c123fkYjzj8AAAA/TgAAAAAAAAABbwYAAIoBAADJG9FUSovpPws3QmfnD84/AAAAP04AAAAAAAAAAXAGAACKAQAAjB+Hutlv6T8rWftHE/bNPwAAAD9dAAAAAAAAAAFxBgAAigEAAMEOw6qxTuk/s6EpQJ7vzT8AAAA/XQAAAAAAAAABcgYAAIoBAAD5/f6aiS3pP/ul5XbRHM4/AAAAP30AAAAAAAAAAXMGAACKAQAArIIi2jwL6T+9YXO1eVDOPwAAAD99AAAAAAAAAAF0BgAAigEAAOdGjyxe7Og/S2rrIuCqzj8AAAA/jAAAAAAAAAABdQYAAIoBAACby7JrEcroPy8IfLePJc8/AAAAP4wAAAAAAAAAAXYGAACKAQAA1o8fvjKr6D/ZYZqK59PPPwAAAD+cAAAAAAAAAAF3BgAAigEAAAt/W64Kiug/SoavYRhr0D8AAAA/nAAAAAAAAAABeAYAAIoBAABGQ8gALGvoP95uzIns9dA/AAAAP7sAAAAAAAAAAXkGAACKAQAAh9xltZZO6D8uM9I1+4PRPwAAAD+7AAAAAAAAAAF6BgAAigEAAFhfrkECOug/FdFiyqr+0T8AAAA/uwAAAAAAAAABewYAAIoBAAC0IUDh2yjoP+zdlm5EhtI/AAAAP8sAAAAAAAAAAXwGAACKAQAAn818WLYf6D9uNVemAh7TPwAAAD/LAAAAAAAAAAF9BgAAigEAABK5AuP+Geg/aETp5TW80z8AAAA/6gAAAAAAAAABfgYAAIoBAAAM5NGAtRfoP+2bqR30U9Q/AAAAP+oAAAAAAAAAAX8GAACKAQAAF44zRUgc6D/3O5hNPeXUPwAAAD/6AAAAAAAAAAGABgAAigEAADC3JzC3J+g/Iv4/XrJc1T8AAAA/+gAAAAAAAAABgQYAAIoBAADbycbyJjvoPxktLeN3ytU/AAAAPwkBAAAAAAAAAYIGAACKAQAADxyvyARS6D+oNaVQ3iTWPwAAAD8JAQAAAAAAAAGDBgAAigEAAFuXi4lRdOg/8xkGQn+C1j8AAAA/KQEAAAAAAAABhAYAAIoBAACs55is55joPwtrrKdw1tY/AAAAPykBAAAAAAAAAYUGAACKAQAAAw3XMce/6D9n4GmJJyfXPwAAAD8pAQAAAAAAAAGGBgAAigEAAGTcdns56+g/0uaDW/Rq1z8AAAA/OAEAAAAAAAABhwYAAIoBAABHFi920BfpP09++h3Xodc/AAAAPzgBAAAAAAAAAYgGAACKAQAAMCUY07BG6T+lExNFIMLXPwAAAD9XAQAAAAAAAAGJBgAAigEAAB4JMpLad+k//agrbGni1z8AAAA/VwEAAAAAAAABigYAAIoBAAAM7UtRBKnpP2TPoIPI9dc/AAAAP2cBAAAAAAAAAYsGAACKAQAA9fs0ruTX6T/tF897U+/XPwAAAD9nAQAAAAAAAAGMBgAAigEAAEZMQtF6/Ok/hfFZZPTb1z8AAAA/dwEAAAAAAAABjQYAAIoBAACYnE/0ECHqPz7tnS3Brtc/AAAAP3cBAAAAAAAAAY4GAACKAQAA30L7UhRB6j8qfJyCPYvXPwAAAD+WAQAAAAAAAAGPBgAAigEAACbpprEXYeo/v3WCsHBH1z8AAAA/lgEAAAAAAAABkAYAAIoBAADgetiaY3vqP+tI88ZE8NY/AAAAP5YBAAAAAAAAAZEGAACKAQAAkWKovxyR6j84Ph2+RH/WPwAAAD+1AQAAAAAAAAGSBgAAigEAAK9gzQzVnuo/MH7TSGke1j8AAAA/tQEAAAAAAAABkwYAAIoBAABHH6lGH6nqP+aZclfIwNU/AAAAP7UBAAAAAAAAAZQGAACKAQAAYEidMY606j92s7PKjUzVPwAAAD/EAQAAAAAAAAGVBgAAigEAAPcGeWvYvuo/kBUjNt7R1D8AAAA/xAEAAAAAAAABlgYAAIoBAAABsdova8PqP2VTeyVpWtQ/AAAAP+MBAAAAAAAAAZcGAACKAQAAifAjQ9nG6j9tJI6go+zTPwAAAD/jAQAAAAAAAAGYBgAAigEAAInwI0PZxuo/MtGJnxiC0z8AAAA/4wEAAAAAAAABmQYAAIoBAAAGhguStMXqP241V6YCHtM/AAAAPwICAAAAAAAAAZoGAACKAQAAf0bCfkbC6j+aCMi81sbSPwAAAD8CAgAAAAAAAAGbBgAAigEAAPIxSAmPvOo/yNs406pv0j8AAAA/EgIAAAAAAAABnAYAAIoBAABlHc6T17bqP2xme/HzHtI/AAAAPxICAAAAAAAAAZ0GAACKAQAATPTZqGir6j9EhHib7NfRPwAAAD8iAgAAAAAAAAGeBgAAigEAALU1/m4eoeo/UjUw0ZSa0T8AAAA/IgIAAAAAAAABnwYAAIoBAAAYovHSipTqP6EK/4ICWtE/AAAAP0ECAAAAAAAAAaAGAACKAQAA/3j95xuJ6j9ql5885R/RPwAAAD9BAgAAAAAAAAGhBgAAigEAAGi6Ia7Rfuo/MiRA9sfl0D8AAAA/QQIAAAAAAAABogYAAIoBAABKvPxgGXHqP3NosrcfstA/AAAAP2ACAAAAAAAAAaMGAACKAQAArijwxIVk6j/nP98EJ4jQPwAAAD9gAgAAAAAAAAGkBgAAigEAAJT/+9kWWeo/B2KY5VJu0D8AAAA/YAIAAAAAAAABpQYAAIoBAABwLKYqFUnqP6/Mf74JTtA/AAAAP3ACAAAAAAAAAaYGAACKAQAAxRkHaKU16j/Q7jifNTTQPwAAAD9wAgAAAAAAAAGnBgAAigEAAJPHHpLHHuo/8BDyf2Ea0D8AAAA/jwIAAAAAAAABqAYAAIoBAABZoAVaoAXqP6euhLml+s8/AAAAP48CAAAAAAAAAakGAACKAQAAF8+KXebn6T8ZpgxMP6DPPwAAAD+PAgAAAAAAAAGqBgAAigEAANb9D2Esyuk/I3cfx3kyzz8AAAA/rgIAAAAAAAABqwYAAIoBAAAabN534K/pPzvZjjLKt84/AAAAP64CAAAAAAAAAawGAACKAQAAVTBLygGR6T9jzFqOMDDOPwAAAD+uAgAAAAAAAAGtBgAAigEAAP8KDUUiauk/jb8m6paozT8AAAA/zQIAAAAAAAABrgYAAIoBAACuuv8hjEXpPy1qxE1yJ80/AAAAP80CAAAAAAAAAa8GAACKAQAArrr/IYxF6T8tasRNcifNPwAAAD/NAgAAAAAAAAGwBgAAigEAAK66/yGMRek/LWrETXInzT8AAAA/zQIAAAAAAAABsQYAAIoBAACuuv8hjEXpPy1qxE1yJ80/AAAAP90CAAAAAAAAAbIGAACKAQAAtMcNzCSC6T/J7AHZCaHRPwAAAD8AAAAAAAAAAAGzBgAAigEAADJd9RoAgek/ZaYxfBi+0T8AAAA/LgAAAAAAAAABtAYAAIoBAAAyXfUaAIHpP2WmMXwYvtE/AAAAPy4AAAAAAAAAAbUGAACKAQAABOA9p2ts6T8z8xur1uTRPwAAAD8uAAAAAAAAAAG2BgAAigEAAGJ3AKmOXek/nRmRwjX40T8AAAA/PQAAAAAAAAABtwYAAIoBAAC9OZJIaEzpPzjTwGVEFdI/AAAAPz0AAAAAAAAAAbgGAACKAQAAmWY8mWY86T9sZnvx8x7SPwAAAD9cAAAAAAAAAAG5BgAAigEAAHtoF0yuLuk/XNUeAd4r0j8AAAA/XAAAAAAAAAABugYAAIoBAADjqTsSZCTpP0tEwhDIONI/AAAAP1wAAAAAAAAAAbsGAACKAQAATutf2Bka6T87s2UgskXSPwAAAD9sAAAAAAAAAAG8BgAAigEAAL/W5WJiFOk/b0YgrGFP0j8AAAA/bAAAAAAAAAABvQYAAIoBAAAzwmvtqg7pP161w7tLXNI/AAAAP4sAAAAAAAAAAb4GAACKAQAALe06i2EM6T+USH5H+2XSPwAAAD+LAAAAAAAAAAG/BgAAigEAAC3tOothDOk/g7chV+Vy0j8AAAA/iwAAAAAAAAABwAYAAIoBAAAt7TqLYQzpP0CTCtsfdtI/AAAAP6sAAAAAAAAAAcEGAACKAQAALe06i2EM6T8vAq7qCYPSPwAAAD+rAAAAAAAAAAHCBgAAigEAALsBtQAZEuk/Y5VodrmM0j8AAAA/qwAAAAAAAAABwwYAAIoBAAC/1uViYhTpP8u73Y0YoNI/AAAAP8oAAAAAAAAAAcQGAACKAQAAyoBHJ/UY6T/uvTspsrbSPwAAAD/KAAAAAAAAAAHFBgAAigEAAM5VeIk+G+k/3izfOJzD0j8AAAA/ygAAAAAAAAABxgYAAIoBAADa/9lN0R/pP4p3a8zA09I/AAAAP9kAAAAAAAAAAccGAACKAQAAYT8jYT8j6T++CiZYcN3SPwAAAD/ZAAAAAAAAAAHIBgAAigEAAOl+bHStJuk/853g4x/n0j8AAAA/2QAAAAAAAAAByQYAAIoBAADyKM44QCvpPyYxm2/P8NI/AAAAP/kAAAAAAAAAAcoGAACKAQAAgD1Irvcw6T/jDITzCfTSPwAAAD/5AAAAAAAAAAHLBgAAigEAAJSRCzcdOuk/JjGbb8/w0j8AAAA/CAEAAAAAAAABzAYAAIoBAAAme7YOHkLpP+MMhPMJ9NI/AAAAPxgBAAAAAAAAAc0GAACKAQAAwQ7DqrFO6T+veclnWurSPwAAAD8YAQAAAAAAAAHOBgAAigEAANs3t5UgWuk/r3nJZ1rq0j8AAAA/NwEAAAAAAAABzwYAAIoBAAB9oPST/WjpPzfC91/l49I/AAAAPzcBAAAAAAAAAdAGAACKAQAAm54Z4bV26T/zneDjH+fSPwAAAD83AQAAAAAAAAHRBgAAigEAAELch0Hch+k/r3nJZ1rq0j8AAAA/VgEAAAAAAAAB0gYAAIoBAADoGfahApnpP+MMhPMJ9NI/AAAAP1YBAAAAAAAAAdMGAACKAQAAEcJ8s02r6T9bxFX7fvrSPwAAAD9WAQAAAAAAAAHUBgAAigEAADlqA8WYvek/W8RV+3760j8AAAA/ZgEAAAAAAAAB1QYAAIoBAABn57o4LdLpP9J7JwP0ANM/AAAAP2YBAAAAAAAAAdYGAACKAQAAF8+KXebn6T9KM/kKaQfTPwAAAD+FAQAAAAAAAAHXBgAAigEAAMThKSBW++k/O6KcGlMU0z8AAAA/hQEAAAAAAAAB2AYAAIoBAABfdTa86QfqP241V6YCHtM/AAAAP4UBAAAAAAAAAdkGAACKAQAAdMn5RA8R6j9epPq17CrTPwAAAD+lAQAAAAAAAAHaBgAAigEAAPsIQ1h9FOo/ThOexdY30z8AAAA/pQEAAAAAAAAB2wYAAIoBAAB9c1sJohXqP/ldKln7R9M/AAAAP6UBAAAAAAAAAdwGAACKAQAA+whDWH0U6j9S80KARGjTPwAAAD/EAQAAAAAAAAHdBgAAigEAAHmeKqdYE+o/qYhbp42I0z8AAAA/xAEAAAAAAAAB3gYAAIoBAAB0yflEDxHqP0VCi0qcpdM/AAAAP8QBAAAAAAAAAd8GAACKAQAA64mwMaEN6j9KIjAFCtbTPwAAAD/TAQAAAAAAAAHgBgAAigEAANwKHgvFBuo/kSbsOz0D1D8AAAA/0wEAAAAAAAAB4QYAAIoBAABLIXMzxP7pP9cqqHJwMNQ/AAAAP/MBAAAAAAAAAeIGAACKAQAAqbg1Nefv6T915NcVf03UPwAAAD/zAQAAAAAAAAHjBgAAigEAAIEQryOc3ek/iFXZwAJx1D8AAAA/8wEAAAAAAAAB5AYAAIoBAABYaCgSUcvpP5vG2muGlNQ/AAAAPxICAAAAAAAAAeUGAACKAQAAKetwnry26T/zW/OSz7TUPwAAAD8SAgAAAAAAAAHmBgAAigEAAHQucBe6nuk/B830PVPY1D8AAAA/EgIAAAAAAAAB5wYAAIoBAABC3IdB3IfpP9cZ32wR/9Q/AAAAPy8CAAAAAAAAAegGAACKAQAAjB+Hutlv6T/GiIJ8+wvVPwAAAD8vAgAAAAAAAAHpBgAAigEAAF6iz0ZFW+k/PkBUhHAS1T8AAAA/LwIAAAAAAAAB6gYAAIoBAAA6z3mXQ0vpP0/RsHSGBdU/AAAAPz8CAAAAAAAAAesGAACKAQAAmWY8mWY86T8rz1LZ7O7UPwAAAD8/AgAAAAAAAAHsBgAAigEAAHWT5ulkLOk/w6jdwY3b1D8AAAA/XgIAAAAAAAAB7QYAAIoBAADa/9lN0R/pPxheUS5py9Q/AAAAP14CAAAAAAAAAe4GAACKAQAAv9blYmIU6T+/yDgHIKvUPwAAAD9uAgAAAAAAAAHvBgAAigEAAC3tOothDOk/3+rx50uR1D8AAAA/bgIAAAAAAAAB8AYAAIoBAACh2MAVqgbpP1TCHjVTZ9Q/AAAAP30CAAAAAAAAAfEGAACKAQAAklku783/6D9fc9Zq+ynUPwAAAD99AgAAAAAAAAHyBgAAigEAAOwbwI6n7ug/Bf4YiUTZ0z8AAAA/nQIAAAAAAAAB8wYAAIoBAADsG8COp+7oPwX+GIlE2dM/AAAAP50CAAAAAAAAAfQGAACKAQAA7BvAjqfu6D8F/hiJRNnTPwAAAD+dAgAAAAAAAAH1BgAAigEAAOwbwI6n7ug/Bf4YiUTZ0z8AAAA/rAIAAAAAAAAB9gYAAIoBAACUQFPytCTsP7qLugR5fMU/AAAAPwAAAAAAAAAAAfcGAACKAQAAlEBT8rQk7D+6i7oEeXzFPwAAAD8QAAAAAAAAAAH4BgAAigEAAJRAU/K0JOw/uou6BHl8xT8AAAA/EAAAAAAAAAAB+QYAAIoBAADNZ2wq3D3sPxEQCiZja8Y/AAAAPx8AAAAAAAAAAfoGAACKAQAAbtCpKLlM7D/Zi+HZ5v/GPwAAAD8fAAAAAAAAAAH7BgAAigEAACONqq+7ZOw/YcNGzBLIxz8AAAA/LwAAAAAAAAAB/AYAAIoBAADZSas2vnzsP9dpT84oncg/AAAAPz8AAAAAAAAAAf0GAACKAQAAC5yTDJyT7D9bobTAVGXJPwAAAD8/AAAAAAAAAAH+BgAAigEAAL2DYzFVqew/4dgZs4Atyj8AAAA/TgAAAAAAAAAB/wYAAIoBAABzQGS4V8HsP1l/IrWWAss/AAAAP04AAAAAAAAAAQAHAACKAQAAKf1kP1rZ7D+/lM7GluTLPwAAAD9tAAAAAAAAAAEBBwAAigEAAN25ZcZc8ew/r/Ko0CHAzD8AAAA/bQAAAAAAAAABAgcAAIoBAAAZtq9gzQztP42/JuqWqM0/AAAAP30AAAAAAAAAAQMHAACKAQAAx8hOIz0g7T+bP7rUTWrOPwAAAD99AAAAAAAAAAEEBwAAigEAAOubpNI+MO0/6QPAgFz4zj8AAAA/jQAAAAAAAAABBQcAAIoBAAADxZi9rTvtP2t72/2sX88/AAAAP40AAAAAAAAAAQYHAACKAQAAD2/6gUBA7T8pN2k8VZPPPwAAAD+sAAAAAAAAAAEHBwAAigEAAJHZEjNlQe0/CRWwWymtzz8AAAA/rAAAAAAAAAABCAcAAIoBAACR2RIzZUHtPwkVsFsprc8/AAAAP6wAAAAAAAAAAQkHAACKAQAA73DVNIgy7T/RoVAVDHPPPwAAAD/LAAAAAAAAAAEKBwAAigEAACk1QoepE+0/Lwh8t48lzz8AAAA/ywAAAAAAAAABCwcAAIoBAAApNUKHqRPtPy8IfLePJc8/AAAAP8sAAAAAAAAAAQwHAACKAQAAKTVCh6kT7T8vCHy3jyXPPwAAAD/LAAAAAAAAAAENBwAAigEAACk1QoepE+0/Lwh8t48lzz8AAAA/2wAAAAAAAAABDgcAAIoBAAAZUTmOIn/tPz+ID6JG588/AAAAPwAAAAAAAAAAAQ8HAACKAQAAaWlpaWlp7T80NQn8JhfQPwAAAD8uAAAAAAAAAAEQBwAAigEAAGlpaWlpae0/NDUJ/CYX0D8AAAA/LgAAAAAAAAABEQcAAIoBAABpaWlpaWntPzQ1CfwmF9A/AAAAPy4AAAAAAAAAARIHAACKAQAAoy3Wu4pK7T9DxmXsPArQPwAAAD8+AAAAAAAAAAETBwAAigEAAPNFBpfRNO0/AKJOcHcN0D8AAAA/PgAAAAAAAAABFAcAAIoBAABDXjZyGB/tP3hZIHjsE9A/AAAAP00AAAAAAAAAARUHAACKAQAAl0uXr6gL7T94WSB47BPQPwAAAD9dAAAAAAAAAAEWBwAAigEAAOs4+Ow4+Ow/JKSsCxEk0D8AAAA/XQAAAAAAAAABFwcAAIoBAAA7USjIf+LsPzcVrraUR9A/AAAAP3wAAAAAAAAAARgHAACKAQAAi2lYo8bM7D/CPYFpjXHQPwAAAD98AAAAAAAAAAEZBwAAigEAAFNCP2ufs+w/c2iytx+y0D8AAAA/fAAAAAAAAAABGgcAAIoBAAAh8FaVwZzsP5lKtQ0n+dA/AAAAP5wAAAAAAAAAARsHAACKAQAAazNWDr+E7D/1v3Lv3UnRPwAAAD+cAAAAAAAAAAEcBwAAigEAAMP1562Yc+w/YcaMwaqN0T8AAAA/nAAAAAAAAAABHQcAAIoBAAAb40jrKGDsP8zMppN30dE/AAAAP6sAAAAAAAAAAR4HAACKAQAA8TrC2d1N7D9LRMIQyDjSPwAAAD+rAAAAAAAAAAEfBwAAigEAANI8nYwlQOw/7r07KbK20j8AAAA/ygAAAAAAAAABIAcAAIoBAAC6E6mhtjTsP9ZbzL1hMdM/AAAAP8oAAAAAAAAAASEHAACKAQAAqpQWe9ot7D951UXWS6/TPwAAAD/KAAAAAAAAAAEiBwAAigEAAB2AnAUjKOw/HE+/7jUt1D8AAAA/6gAAAAAAAAABIwcAAIoBAACUQFPytCTsP3qkIYtartQ/AAAAP+oAAAAAAAAAASQHAACKAQAAGKtro9kl7D+lZsmbzyXVPwAAAD/qAAAAAAAAAAElBwAAigEAACYq/sm1LOw/SOBCtLmj1T8AAAA/CQEAAAAAAAABJgcAAIoBAABBU/K0JDjsPzB+00hpHtY/AAAAPwkBAAAAAAAAAScHAACKAQAA4rsvswFH7D9bQHtZ3pXWPwAAAD8JAQAAAAAAAAEoBwAAigEAAASPhWIDV+w/HtytUvT51j8AAAA/GQEAAAAAAAABKQcAAIoBAAAtNwx0TmnsPyac98fPWtc/AAAAPxkBAAAAAAAAASoHAACKAQAAZV4lrHWC7D+DEbWphqvXPwAAAD84AQAAAAAAAAErBwAAigEAACXFh/cKn+w/mGJbD3j/1z8AAAA/OAEAAAAAAAABLAcAAIoBAABplgL0xLzsP8FEXmV/Rtg/AAAAPzgBAAAAAAAAAS0HAACKAQAAK9KVoaPb7D/EJAMg7XbYPwAAAD9XAQAAAAAAAAEuBwAAigEAAPENKU+C+uw/YN4yw/uT2D8AAAA/VwEAAAAAAAABLwcAAIoBAAC5Sbz8YBntP7hzS+pEtNg/AAAAP1cBAAAAAAAAATAHAACKAQAAhy+xbtI87T+o4u75LsHYPwAAAD9nAQAAAAAAAAExBwAAigEAAGOUOAcgZ+0/MCsd8rm62D8AAAA/ZwEAAAAAAAABMgcAAIoBAAA9JI89JI/tP1FN1tLloNg/AAAAP4YBAAAAAAAAATMHAACKAQAAF7Tlcyi37T9MbTEYeHDYPwAAAD+GAQAAAAAAAAE0BwAAigEAAG/ZI/kH3u0/WR7pTSAz2D8AAAA/lgEAAAAAAAABNQcAAIoBAABBlEnNwgPuP2TPoIPI9dc/AAAAP5YBAAAAAAAAATYHAACKAQAAFU9voX0p7j9Pfvod16HXPwAAAD+lAQAAAAAAAAE3BwAAigEAAGHKS2LKS+4/zwbfoIY61z8AAAA/pQEAAAAAAAABOAcAAIoBAAA3hXE2hXHuPxz8CJiGydY/AAAAP8QBAAAAAAAAATkHAACKAQAAC0CXCkCX7j+chO0aNmLWPwAAAD/EAQAAAAAAAAE6BwAAigEAAMum+VXVs+4/YTHpGav31T8AAAA/xAEAAAAAAAABOwcAAIoBAACLDVyhatDuP40EWjB/oNU/AAAAP+QBAAAAAAAAATwHAACKAQAAvV9Ed0jn7j9DIPk+3kLVPwAAAD/kAQAAAAAAAAE9BwAAigEAAGdy4zm4+u4/f4TGRcje1D8AAAA/5AEAAAAAAAABPgcAAIoBAACNRTnpuQrvP6xXN1ych9Q/AAAAPwMCAAAAAAAAAT8HAACKAQAAJ9lFhU0X7z8cT7/uNS3UPwAAAD8DAgAAAAAAAAFABwAAigEAALvC8FxOH+8/sUilHGnp0z8AAAA/AwIAAAAAAAABQQcAAIoBAADLQYODKibvP1XT5zqymNM/AAAAPyYCAAAAAAAAAUIHAACKAQAAy0GDgyom7z9xFfxgcE7TPwAAAD8mAgAAAAAAAAFDBwAAigEAAEfXatIFJe8/SjP5CmkH0z8AAAA/JgIAAAAAAAABRAcAAIoBAAC/lyG/lyHvP5oIyLzWxtI/AAAAPzYCAAAAAAAAAUUHAACKAQAAte2/+gQd7z9TBAyGo5nSPwAAAD82AgAAAAAAAAFGBwAAigEAACfZRYVNF+8/G5GsP4Zf0j8AAAA/VQIAAAAAAAABRwcAAIoBAACV75qtTA/vP9SM8AhTMtI/AAAAP1UCAAAAAAAAAUgHAACKAQAAg5vXJCcG7z9899fhCRLSPwAAAD9VAgAAAAAAAAFJBwAAigEAAO+xLE0m/u4/rKrtskvr0T8AAAA/dAIAAAAAAAABSgcAAIoBAABdyIF1JfbuP9xdA4SNxNE/AAAAP3QCAAAAAAAAAUsHAACKAQAAS3S+7P/s7j/8f7xkuarRPwAAAD90AgAAAAAAAAFMBwAAigEAALeKExX/5O4/puqjPXCK0T8AAAA/hAIAAAAAAAABTQcAAIoBAACzteKyteLuP01VixYnatE/AAAAP4QCAAAAAAAAAU4HAACKAQAAnWEfKpDZ7j9JdeZbuTnRPwAAAD+jAgAAAAAAAAFPBwAAigEAAIU4Kz8hzu4/NgTlsDUW0T8AAAA/owIAAAAAAAABUAcAAIoBAABrDzdUssLuP8/db5nWAtE/AAAAP7MCAAAAAAAAAVEHAACKAQAA1VBbGmi47j9lt/qBd+/QPwAAAD+zAgAAAAAAAAFSBwAAigEAAL/8l5FCr+4/dUhXco3i0D8AAAA/wgIAAAAAAAABUwcAAIoBAACrqNQIHabuP8r9yt5o0tA/AAAAP8ICAAAAAAAAAVQHAACKAQAAk3/gHa6a7j+WahBTucjQPwAAAD/iAgAAAAAAAAFVBwAAigEAAPvABORjkO4/c2iytx+y0D8AAAA/4gIAAAAAAAABVgcAAIoBAADhlxD59ITuP8cdJiT7odA/AAAAP+ICAAAAAAAAAVcHAACKAQAAxZnrqzx37j+jG8iIYYvQPwAAAD8BAwAAAAAAAAFYBwAAigEAAC3bD3LybO4/5z/fBCeI0D8AAAA/AQMAAAAAAAABWQcAAIoBAACXHDQ4qGLuP6MbyIhhi9A/AAAAPwEDAAAAAAAAAVoHAACKAQAA/11Y/l1Y7j/20Dv1PHvQPwAAAD8RAwAAAAAAAAFbBwAAigEAAGHKS2LKS+4/0s7dWaNk0D8AAAA/EQMAAAAAAAABXAcAAIoBAADFNj/GNj/uPxfz9NVoYdA/AAAAPzADAAAAAAAAAV0HAACKAQAAL3hjjOw07j+eOyPO81rQPwAAAD8wAwAAAAAAAAFeBwAAigEAAJe5h1KiKu4/J4RRxn5U0D8AAAA/MAMAAAAAAAABXwcAAIoBAACFZcTJfCHuP1sXDFIuXtA/AAAAP08DAAAAAAAAAWAHAACKAQAAdeYxo6Aa7j9bFwxSLl7QPwAAAD9PAwAAAAAAAAFhBwAAigEAAOP8hsufEu4/a6hoQkRR0D8AAAA/TwMAAAAAAAABYgcAAIoBAABNPquRVQjuP/PwljrPStA/AAAAP24DAAAAAAAAAWMHAACKAQAAtX/PVwv+7T+vzH++CU7QPwAAAD9uAwAAAAAAAAFkBwAAigEAAKErDM/l9O0/8/CWOs9K0D8AAAA/bgMAAAAAAAABZQcAAIoBAACHAhjkduntPzcVrraUR9A/AAAAP34DAAAAAAAAAWYHAACKAQAAb9kj+Qfe7T/z8JY6z0rQPwAAAD9+AwAAAAAAAAFnBwAAigEAAFWwLw6Z0u0/NxWutpRH0D8AAAA/nQMAAAAAAAABaAcAAIoBAACxR/IPvMPtP4vKISNwN9A/AAAAP50DAAAAAAAAAWkHAACKAQAAiZ9r/nCx7T+LyiEjcDfQPwAAAD+tAwAAAAAAAAFqBwAAigEAAFsitIrcnO0/WDdnl8At0D8AAAA/rQMAAAAAAAABawcAAIoBAAAj+5pStYPtP719N/SxENA/AAAAP7wDAAAAAAAAAWwHAACKAQAA21Tv87Fj7T8v97KxMPTPPwAAAD+8AwAAAAAAAAFtBwAAigEAAPNFBpfRNO0/5/L2ev3Gzz8AAAA/3AMAAAAAAAABbgcAAIoBAADzRQaX0TTtP+fy9nr9xs8/AAAAP9wDAAAAAAAAAW8HAACKAQAA80UGl9E07T/n8vZ6/cbPPwAAAD/cAwAAAAAAAAFwBwAAigEAAPNFBpfRNO0/5/L2ev3Gzz8AAAA/3AMAAAAAAAABcQcAAIoBAABfvwel1mTtP94bFjM9ktM/AAAAPwAAAAAAAAAAAXIHAACKAQAAn1ilWUFI7T9dkzGwjfnTPwAAAD8fAAAAAAAAAAFzBwAAigEAAJ9YpVlBSO0/XZMxsI350z8AAAA/HwAAAAAAAAABdAcAAIoBAACfWKVZQUjtP2sTxZpEu9Q/AAAAPx8AAAAAAAAAAXUHAACKAQAAiwTi0Bs/7T9WkfrpYWbVPwAAAD8/AAAAAAAAAAF2BwAAigEAAHuFT6o/OO0/MH7TSGke1j8AAAA/PwAAAAAAAAABdwcAAIoBAADbHBKsYintPyyNZYicvNY/AAAAP04AAAAAAAAAAXgHAACKAQAA2xwSrGIp7T8sjWWInLzWPwAAAD9OAAAAAAAAAAF5BwAAigEAANscEqxiKe0/LI1liJy81j8AAAA/TgAAAAAAAAABegcAAIoBAADbHBKsYintPyyNZYicvNY/AAAAP14AAAAAAAAAAXsHAACKAQAASeAbGyYz6D9ZBkNMzyzRPwAAAD8AAAAAAAAAAAF8BwAAigEAALVZHSkrY+g/0b0UVEQz0T8AAAA/IAAAAAAAAAABfQcAAIoBAAC1WR0pK2PoP9G9FFREM9E/AAAAPyAAAAAAAAAAAX4HAACKAQAAAdX56XeF6D+1ewAuhn3RPwAAAD8vAAAAAAAAAAF/BwAAigEAAFMlBw0Oqug/EfG9Dz3O0T8AAAA/PwAAAAAAAAABgAcAAIoBAACz9KZWgNXoP5/5NX2jKNI/AAAAPz8AAAAAAAAAAYEHAACKAQAAI0PZxs4H6T//TpgZyKnSPwAAAD8/AAAAAAAAAAGCBwAAigEAAKIQnl35QOk/ThOexdY30z8AAAA/XgAAAAAAAAABgwcAAIoBAACMH4e62W/pP9JqXv2Uz9M/AAAAP14AAAAAAAAAAYQHAACKAQAADO1LUQSp6T8C7U+D5afUPwAAAD9eAAAAAAAAAAGFBwAAigEAAJk5ow4L6ek/RgCe+Utz1T8AAAA/fQAAAAAAAAABhgcAAIoBAAAVMjdD7B/qP2jxMo+GWNY/AAAAP30AAAAAAAAAAYcHAACKAQAADMCyxqhV6j/glzuRnC3XPwAAAD+NAAAAAAAAAAGIBwAAigEAAAROLkpli+o//agrbGni1z8AAAA/jQAAAAAAAAABiQcAAIoBAABgSJ0xjrTqPzn8L230TNg/AAAAP40AAAAAAAAAAYoHAACKAQAAIK//fCPR6j9g3jLD+5PYPwAAAD+sAAAAAAAAAAGLBwAAigEAAD+tJMrb3uo/MCsd8rm62D8AAAA/rAAAAAAAAAABjAcAAIoBAABOLLfwt+XqP+wGBnb0vdg/AAAAP7wAAAAAAAAAAY0HAACKAQAATiy38Lfl6j/sBgZ29L3YPwAAAD+8AAAAAAAAAAGOBwAAigEAAE4st/C35eo/7AYGdvS92D8AAAA/vAAAAAAAAAABjwcAAIoBAABOLLfwt+XqP+wGBnb0vdg/AAAAP7wAAAAAAAAAAZAHAACKAQAAZLhXwSwp6z9zXbd+RiPOPwAAAD8AAAAAAAAAAAGRBwAAigEAAGS4V8EsKes/c123fkYjzj8AAAA/EAAAAAAAAAABkgcAAIoBAABkuFfBLCnrP3Ndt35GI84/AAAAPxAAAAAAAAAAAZMHAACKAQAAFz17AOAG6z9BmdinpRjPPwAAAD8fAAAAAAAAAAGUBwAAigEAAOAVYsi47eo/GaYMTD+gzz8AAAA/HwAAAAAAAAABlQcAAIoBAAAlhDDfbNPqPxMTUBv7MNA/AAAAPz8AAAAAAAAAAZYHAACKAQAA2AhUHiCx6j+2jMkz5a7QPwAAAD8/AAAAAAAAAAGXBwAAigEAAHc5tNStheo/BVHP3/M80T8AAAA/PwAAAAAAAAABmAcAAIoBAAB61gfvp03qP6yq7bJL69E/AAAAP14AAAAAAAAAAZkHAACKAQAACojVflkb6j+7KoGdAq3SPwAAAD9eAAAAAAAAAAGaBwAAigEAAKXjBNOd7ek/hob9C/Rx0z8AAAA/XgAAAAAAAAABmwcAAIoBAAAM7UtRBKnpP+2bqR30U9Q/AAAAP30AAAAAAAAAAZwHAACKAQAA+jXc4thn6T9nIlfad1nVPwAAAD99AAAAAAAAAAGdBwAAigEAAGE/I2E/I+k/4KgEl/te1j8AAAA/fQAAAAAAAAABngcAAIoBAABG3lEugd3oP9Lmg1v0atc/AAAAP5wAAAAAAAAAAZ8HAACKAQAA0LruW+mo6D+NsaPZzzzYPwAAAD+cAAAAAAAAAAGgBwAAigEAAHqVsNYJgug/I3plvBH42D8AAAA/nAAAAAAAAAABoQcAAIoBAAAsGtQVvV/oP1Icsof0n9k/AAAAP6wAAAAAAAAAAaIHAACKAQAAaN5AaN5A6D9tTf2nUyTaPwAAAD+sAAAAAAAAAAGjBwAAigEAADSMWJIAKug/ysK6iQp12j8AAAA/ywAAAAAAAAABpAcAAIoBAAASuQLj/hnoP0RaMUztq9o/AAAAP8sAAAAAAAAAAaUHAACKAQAAcVDF5CEL6D9EWjFM7avaPwAAAD/LAAAAAAAAAAGmBwAAigEAANmR6arXAOg/EMd2wD2i2j8AAAA/6wAAAAAAAAABpwcAAIoBAABXJ9H5sv/nP1EL6YGVbto/AAAAP+sAAAAAAAAAAagHAACKAQAAVyfR+bL/5z9RC+mBlW7aPwAAAD/rAAAAAAAAAAGpBwAAigEAAFcn0fmy/+c/UQvpgZVu2j8AAAA/6wAAAAAAAAABqgcAAIoBAABXJ9H5sv/nP1EL6YGVbto/AAAAPwoBAAAAAAAAAasHAACKAQAAUgHoUgHo6j8uM9I1+4PRPwAAAD8AAAAAAAAAAAGsBwAAigEAANCWz6Hc5uo/LjPSNfuD0T8AAAA/HwAAAAAAAAABrQcAAIoBAADQls+h3ObqPy4z0jX7g9E/AAAAPx8AAAAAAAAAAa4HAACKAQAA0JbPodzm6j8uM9I1+4PRPwAAAD8fAAAAAAAAAAGvBwAAigEAANCWz6Hc5uo/LjPSNfuD0T8AAAA/PwAAAAAAAAABsAcAAIoBAADQls+h3ObqPy4z0jX7g9E/AAAAPz8AAAAAAAAAAbEHAACKAQAAnkTny/7P6j9GlUGhSwnRPwAAAD8/AAAAAAAAAAGyBwAAigEAAAtbPPT9x+o/yv3K3mjS0D8AAAA/XgAAAAAAAAABswcAAIoBAAB6cZEc/b/qP5OKa5hLmNA/AAAAP14AAAAAAAAAAbQHAACKAQAAa/L+9SC56j8X8/TVaGHQPwAAAD9eAAAAAAAAAAG1BwAAigEAAFaeO237r+o/JKSsCxEk0D8AAAA/fQAAAAAAAAABtgcAAIoBAAA3oBYgQ6LqP08ZbJJc2s8/AAAAP30AAAAAAAAAAbcHAACKAQAAljfZIWaT6j9LWSIdgXnPPwAAAD99AAAAAAAAAAG4BwAAigEAAHc5tNStheo/yeEGoDASzz8AAAA/qgAAAAAAAAABuQcAAIoBAADX0HbW0HbqP6H/A0opy84/AAAAP6oAAAAAAAAAAboHAACKAQAANmg52PNn6j/jQ3YLgZfOPwAAAD+qAAAAAAAAAAG7BwAAigEAABKV4yjyV+o/RaqhrQRKzj8AAAA/ugAAAAAAAAABvAcAAIoBAADkFyy1XUPqP6MQzU+I/M0/AAAAP7oAAAAAAAAAAb0HAACKAQAAOQWN8u0v6j8Fd/jxC6/NPwAAAD/ZAAAAAAAAAAG+BwAAigEAAAqI1X5ZG+o/Z90jlI9hzT8AAAA/2QAAAAAAAAABvwcAAIoBAABkSmceMwrqP6MhllXnLc0/AAAAP9kAAAAAAAAAAcAHAACKAQAAO6LgDOj36T/V1KsmKQfNPwAAAD/pAAAAAAAAAAHBBwAAigEAAIu6EOgu4uk/BYjB92rgzD8AAAA/6QAAAAAAAAABwgcAAIoBAABEFGWJK8LpP51hTOALzcw/AAAAPwgBAAAAAAAAAcMHAACKAQAAdC5wF7qe6T99P5P/3+bMPwAAAD8IAQAAAAAAAAHEBwAAigEAACPeYvQjeuk/5WUIFz/6zD8AAAA/GAEAAAAAAAABxQcAAIoBAABeos9GRVvpP7Wy8kX9IM0/AAAAPxgBAAAAAAAAAcYHAACKAQAAnztt+68+6T//tq58ME7NPwAAAD8nAQAAAAAAAAHHBwAAigEAAF1q8v71IOk/Rbtqs2N7zT8AAAA/JwEAAAAAAAAByAcAAIoBAAD/b4MXzffoP1sMERlVz80/AAAAP0cBAAAAAAAAAckHAACKAQAAIgv8fn/N6D/pFImGuynOPwAAAD9HAQAAAAAAAAHKBwAAigEAAFj6N29XrOg/a4ykAwyRzj8AAAA/RwEAAAAAAAABywcAAIoBAACYk9Ujwo/oP0GZ2KelGM8/AAAAP2YBAAAAAAAAAcwHAACKAQAA2Cxz2Cxz6D/ZYZqK59PPPwAAAD9mAQAAAAAAAAHNBwAAigEAAIyxlhfgUOg/NxWutpRH0D8AAAA/ZgEAAAAAAAABzgcAAIoBAAA7YYn0SSzoPy5EmztatdA/AAAAP4UBAAAAAAAAAc8HAACKAQAA87rdlUYM6D9ZBkNMzyzRPwAAAD+FAQAAAAAAAAHQBwAAigEAALuTxF0f8+c/yewB2Qmh0T8AAAA/hQEAAAAAAAAB0QcAAIoBAACR6z1M1ODnPwRABtqUC9I/AAAAP5UBAAAAAAAAAdIHAACKAQAA9VcxsEDU5z+nuX/yfonSPwAAAD+VAQAAAAAAAAHTBwAAigEAANGE2wA/xOc/n+hsd0T30j8AAAA/tAEAAAAAAAAB1AcAAIoBAACvsYVRPbTnP7oZuJeje9M/AAAAP7QBAAAAAAAAAdUHAACKAQAAEh55tamn5z9dkzGwjfnTPwAAAD+0AQAAAAAAAAHWBwAAigEAAAKf5o7NoOc/NKBlVCeB1D8AAAA/0wEAAAAAAAAB1wcAAIoBAAD+ybUshJ7nPwqtmfjACNU/AAAAP9MBAAAAAAAAAdgHAACKAQAAAp/mjs2g5z+elbYglZPVPwAAAD/TAQAAAAAAAAHZBwAAigEAAJWIkWbOqOc/hDNHtUQO1j8AAAA/8wEAAAAAAAAB2gcAAIoBAAA28c5kq7fnP1tAe1neldY/AAAAP/MBAAAAAAAAAdsHAACKAQAA5tieiWTN5z+sBIEF7SPXPwAAAD/zAQAAAAAAAAHcBwAAigEAABkrh19C5Oc/coBYuXC41z8AAAA/EgIAAAAAAAAB3QcAAIoBAADEPSYisvfnP8FEXmV/Rtg/AAAAPxICAAAAAAAAAd4HAACKAQAA87rdlUYM6D9kvtd9acTYPwAAAD8SAgAAAAAAAAHfBwAAigEAAKh33hxJJOg/S1xoEhk/2T8AAAA/IQIAAAAAAAAB4AcAAIoBAADwHYp7TEToP6qxyq49wNk/AAAAPyECAAAAAAAAAeEHAACKAQAAvwN/7b1n6D9tTf2nUyTaPwAAAD9BAgAAAAAAAAHiBwAAigEAAI7pc18vi+g/li8A/lpr2j8AAAA/QQIAAAAAAAAB4wcAAIoBAADWjx++MqvoP1XrjTwDn9o/AAAAP0ECAAAAAAAAAeQHAACKAQAAGGGauuzI6D80ydRb17jaPwAAAD9gAgAAAAAAAAHlBwAAigEAAF4HRhnw6Og/JDh4a8HF2j8AAAA/YAIAAAAAAAAB5gcAAIoBAADFqxbFqxbpPyQ4eGvBxdo/AAAAP2ACAAAAAAAAAecHAACKAQAAJnu2Dh5C6T80ydRb17jaPwAAAD9/AgAAAAAAAAHoBwAAigEAAPo13OLYZ+k/RFoxTO2r2j8AAAA/fwIAAAAAAAAB6QcAAIoBAABC3IdB3IfpPzHpL6FpiNo/AAAAP38CAAAAAAAAAeoHAACKAQAAFZetFZet6T/ZUxd6IGjaPwAAAD+PAgAAAAAAAAHrBwAAigEAAO8mBEyb1ek/kU9bQ+062j8AAAA/jwIAAAAAAAAB7AcAAIoBAADNi4vk6P/pP0lLnwy6Ddo/AAAAP6MCAAAAAAAAAe0HAACKAQAAmJxP9BAh6j8iaZy2ssbZPwAAAD+jAgAAAAAAAAHuBwAAigEAAExZUHsTOeo/t2KC5OWC2T8AAAA/owIAAAAAAAAB7wcAAIoBAAD8QCCgzE7qP9OklgqkONk/AAAAP8ICAAAAAAAAAfAHAACKAQAAs/0gJ89m6j8yC8KsJ+vYPwAAAD/CAgAAAAAAAAHxBwAAigEAAOB62Jpje+o/6SZhu4aN2D8AAAA/wgIAAAAAAAAB8gcAAIoBAACWN9khZpPqP67TXLr7Itg/AAAAP+ICAAAAAAAAAfMHAACKAQAAv99fM7Gl6j+lExNFIMLXPwAAAD/iAgAAAAAAAAH0BwAAigEAAO5cF6dFuuo/ruQlwFpU1z8AAAA/4gIAAAAAAAAB9QcAAIoBAACJ8CND2cbqP3ORIb/P6dY/AAAAP/ECAAAAAAAAAfYHAACKAQAAnkTny/7P6j+v9e7FuYXWPwAAAD/xAgAAAAAAAAH3BwAAigEAAK3DefLa1uo/61m8zKMh1j8AAAA/EAMAAAAAAAAB+AcAAIoBAAA/rSTK297qP23ioE9TutU/AAAAPxADAAAAAAAAAfkHAACKAQAAtm3btm3b6j+W1WyruTLVPwAAAD8QAwAAAAAAAAH6BwAAigEAAC8ukqP/1+o/81vzks+01D8AAAA/MAMAAAAAAAAB+wcAAIoBAAAlhDDfbNPqP/wsBg4KR9Q/AAAAPzADAAAAAAAAAfwHAACKAQAAG9rOGtrO6j8F/hiJRNnTPwAAAD8wAwAAAAAAAAH9BwAAigEAAAtbPPT9x+o/hob9C/Rx0z8AAAA/TwMAAAAAAAAB/gcAAIoBAAD826nNIcHqP49XEIcuBNM/AAAAP08DAAAAAAAAAf8HAACKAQAAa/L+9SC56j9TBAyGo5nSPwAAAD9PAwAAAAAAAAEACAAAigEAAFaeO237r+o/w/uTGD0/0j8AAAA/bgMAAAAAAAABAQgAAIoBAADKicH3Q6rqP3gXMyec4dE/AAAAP24DAAAAAAAAAQIIAACKAQAAMsvlvfmf6j/pDru5NYfRPwAAAD9uAwAAAAAAAAEDCAAAigEAABii8dKKlOo/jpn913420T8AAAA/fgMAAAAAAAABBAgAAIoBAAD7o8yF0obqP3VIV3KN4tA/AAAAP34DAAAAAAAAAQUIAACKAQAA3KWnOBp56j+jG8iIYYvQPwAAAD+dAwAAAAAAAAEGCAAAigEAADZoOdjzZ+o/nFt+E4Yq0D8AAAA/nQMAAAAAAAABBwgAAIoBAACU//vZFlnqPxmmDEw/oM8/AAAAP50DAAAAAAAAAQgIAACKAQAAdgHXjF5L6j9xTO545/HOPwAAAD+8AwAAAAAAAAEJCAAAigEAANSYmY6BPOo/BWYv7Kx9zj8AAAA/vAMAAAAAAAABCggAAIoBAAAksclpyCbqP/ul5XbRHM4/AAAAP7wDAAAAAAAAAQsIAACKAQAAAN5zusYW6j/Tw+IgytXNPwAAAD/cAwAAAAAAAAEMCAAAigEAANg17ah7BOo/reHfysKOzT8AAAA/3AMAAAAAAAABDQgAAIoBAACvjWaXMPLpP3dugISlVM0/AAAAP9wDAAAAAAAAAQ4IAACKAQAAfDt+wVLb6T+TkDll0TrNPwAAAD/rAwAAAAAAAAEPCAAAigEAAMGpTNgGwek/C0gLbUZBzT8AAAA/6wMAAAAAAAABEAgAAIoBAAB+2NHbTKPpP+0lUowaW80/AAAAPwoEAAAAAAAAAREIAACKAQAAoXNKQ/946T9Fu2qzY3vNPwAAAD8KBAAAAAAAAAESCAAAigEAAE8jPSBpVOk/wzKGMLTizT8AAAA/GgQAAAAAAAABEwgAAIoBAADpfmx0rSbpP1U7/p0aPc4/AAAAPxoEAAAAAAAAARQIAACKAQAA6X5sdK0m6T9VO/6dGj3OPwAAAD8qBAAAAAAAAAEVCAAAigEAAOl+bHStJuk/VTv+nRo9zj8AAAA/KgQAAAAAAAABFggAAIoBAADpfmx0rSbpP1U7/p0aPc4/AAAAPzkEAAAAAAAAARcIAACKAQAAvykxHJ4C7j8i/VwbKo+VPwAAAD8AAAAAAAAAAAEYCAAAigEAAL8pMRyeAu4/Iv1cGyqPlT8AAAA/EAAAAAAAAAABGQgAAIoBAAC/KTEcngLuPyL9XBsqj5U/AAAAPxAAAAAAAAAAARoIAACKAQAAvykxHJ4C7j8i/VwbKo+VPwAAAD8fAAAAAAAAAAEbCAAAigEAAL8pMRyeAu4/Iv1cGyqPlT8AAAA/HwAAAAAAAAABHAgAAIoBAADTffSkwwvuPx6G3fKQNZs/AAAAPz4AAAAAAAAAAR0IAACKAQAA8XsZ8nsZ7j/aDhAgHNWdPwAAAD8+AAAAAAAAAAEeCAAAigEAAB/50GUQLu4/61yRgSDvoD8AAAA/PgAAAAAAAAABHwgAAIoBAADR4KCKyUPuP+EYbWqkKaQ/AAAAP14AAAAAAAAAASAIAACKAQAAi3LScxVe7j8ZCPIOIf+nPwAAAD9eAAAAAAAAAAEhCAAAigEAAE+uZSH0fO4/tUzZT8JVrD8AAAA/XgAAAAAAAAABIggAAIoBAACTf+AdrpruP1RzkRbElrA/AAAAP30AAAAAAAAAASMIAACKAQAAX2XVjx++7j+eBDyxtZCzPwAAAD99AAAAAAAAAAEkCAAAigEAAC9LygGR4e4/TPwR7io9tj8AAAA/fQAAAAAAAAABJQgAAIoBAACDm9ckJwbvPyan/fvhwrg/AAAAP40AAAAAAAAAASYIAACKAQAAUYHMlpgp7z/kLzApbWK7PwAAAD+NAAAAAAAAAAEnCAAAigEAAB9nwQgKTe8/XnTwlKA1vj8AAAA/rAAAAAAAAAABKAgAAIoBAABt4p3JVm/vP7wxJ7LXQ8A/AAAAP6wAAAAAAAAAASkIAACKAQAALUkAFeyL7z8CJRrjqz/BPwAAAD+sAAAAAAAAAAEqCAAAigEAAOfaMf43pu8/me3bxe36wT8AAAA/ywAAAAAAAAABKwgAAIoBAACblzKFOr7vP5fcEsCOycI/AAAAP8sAAAAAAAAAASwIAACKAQAAxT+5loXQ7z/noBhsnVfDPwAAAD/LAAAAAAAAAAEtCAAAigEAAN1orYH02+8/3c8F8WLFwz8AAAA/6gAAAAAAAAABLggAAIoBAADzvHAKGuXvP15HIW6zLMQ/AAAAP+oAAAAAAAAAAS8IAACKAQAAgdHqf9Hq7z8dA6+sW2DEPwAAAD/qAAAAAAAAAAEwCAAAigEAAIl7TERk7+8/lbqAtNBmxD8AAAA/+gAAAAAAAAABMQgAAIoBAAAL5mT1iPDvP5W6gLTQZsQ/AAAAP/oAAAAAAAAAATIIAACKAQAAAzwDMfbr7z8dA6+sW2DEPwAAAD/6AAAAAAAAAAEzCAAAigEAAPmRoWxj5+8/xm2WhRJAxD8AAAA/GQEAAAAAAAABNAgAAIoBAADZk3wfq9nvPxdDZTeA/8M/AAAAPxkBAAAAAAAAATUIAACKAQAAFVjpccy67z9Px42D/GrDPwAAAD84AQAAAAAAAAE2CAAAigEAABVY6XHMuu8/T8eNg/xqwz8AAAA/OAEAAAAAAAABNwgAAIoBAAAVWOlxzLrvP0/HjYP8asM/AAAAPzgBAAAAAAAAATgIAACKAQAAFVjpccy67z9Px42D/GrDPwAAAD84AQAAAAAAAAE5CAAAigEAAJUlrgj38+8/9IAuZyaAgj8AAAA/AAAAAAAAAAABOggAAIoBAACVJa4I9/PvP/SALmcmgII/AAAAPyAAAAAAAAAAATsIAACKAQAAlSWuCPfz7z/0gC5nJoCCPwAAAD8gAAAAAAAAAAE8CAAAigEAAMsU6vjO0u8/8vwOcU6Ikj8AAAA/IAAAAAAAAAABPQgAAIoBAAAbLRrUFb3vP6J0eJh69pU/AAAAPy8AAAAAAAAAAT4IAACKAQAA59ox/jem7z8il6b472aaPwAAAD8/AAAAAAAAAAE/CAAAigEAAC1JABXsi+8/CZATaKsGoD8AAAA/PwAAAAAAAAABQAgAAIoBAADfzSNUn2nvP2OhUe1TwqM/AAAAP14AAAAAAAAAAUEIAACKAQAAj30WMQlF7z+/ocZsnUyoPwAAAD9eAAAAAAAAAAFCCAAAigEAALXtv/oEHe8/DZFy5oelrT8AAAA/XgAAAAAAAAABQwgAAIoBAABjnbLXbvjuPySvsj8jjLE/AAAAP24AAAAAAAAAAUQIAACKAQAAj+KMA7TS7j9grwDq/pK0PwAAAD9uAAAAAAAAAAFFCAAAigEAADXoHRyLqe4/GCdqESsBuD8AAAA/jQAAAAAAAAABRggAAIoBAADX7a40YoDuP7J8Glgribs/AAAAP40AAAAAAAAAAUcIAACKAQAA94gnnBRW7j/qa5/8p16/PwAAAD+NAAAAAAAAAAFICAAAigEAAKc4Gnl+Me4/03EEEmpmwT8AAAA/rAAAAAAAAAABSQgAAIoBAABZvT24MQ/uP0kHRA4hCsM/AAAAP6wAAAAAAAAAAUoIAACKAQAAH8HzHcHz7T8tlAudcVPEPwAAAD+sAAAAAAAAAAFLCAAAigEAAOluC0jj3O0/U2VF7RlpxT8AAAA/vAAAAAAAAAABTAgAAIoBAABBXGyFc8ntP6nplA4EWMY/AAAAP7wAAAAAAAAAAU0IAACKAQAAochf6d+87T9RQ7PhWwbHPwAAAD/bAAAAAAAAAAFOCAAAigEAABHftBHftO0/zrrOXqxtxz8AAAA/2wAAAAAAAAABTwgAAIoBAACFyjqcJ6/tP66YFX6Ah8c/AAAAP+sAAAAAAAAAAVAIAACKAQAA6TYuAJSi7T+/KXJulnrHPwAAAD/rAAAAAAAAAAFRCAAAigEAAOk2LgCUou0/vylybpZ6xz8AAAA/+gAAAAAAAAABUggAAIoBAADpNi4AlKLtP78pcm6Wesc/AAAAP/oAAAAAAAAAAVMIAACKAQAA6TYuAJSi7T+/KXJulnrHPwAAAD/6AAAAAAAAAAFUCAAAigEAAJ7A3J7A3NY/lstJui+Ywz8AAAA/AAAAAAAAAAABVQgAAIoBAADNPZQSVfHWP3SH/s1FT8U/AAAAPxAAAAAAAAAAAVYIAACKAQAAzT2UElXx1j90h/7NRU/FPwAAAD8QAAAAAAAAAAFXCAAAigEAAACQfOgyCNc/UlR857o3xj8AAAA/IAAAAAAAAAABWAgAAIoBAAAy4mS+EB/XP5hHbxiPM8c/AAAAPy8AAAAAAAAAAVkIAACKAQAAawl+9jc41z/OqQVZTTzIPwAAAD8vAAAAAAAAAAFaCAAAigEAAI/c06U5SNc/JS5VejcryT8AAAA/TgAAAAAAAAABWwgAAIoBAAC3hFq3hFrXP6tlumxj88k/AAAAP04AAAAAAAAAAVwIAACKAQAA0q1OovNl1z9Tv9g/u6HKPwAAAD9OAAAAAAAAAAFdCAAAigEAAO+rc++rc9c/j/KB+7M8yz8AAAA/UwAAAAAAAAABXggAAIoBAAAYVPoA94XXPxFqnXgEpMs/AAAAP1MAAAAAAAAAAV8IAACKAQAARdGxdIua1z9p/7WfTcTLPwAAAD9yAAAAAAAAAAFgCAAAigEAAH74yqyys9c/8Ufkl9i9yz8AAAA/cgAAAAAAAAABYQgAAIoBAADQSNjPSNjXP8ll4UHRdss/AAAAP4IAAAAAAAAAAWIIAACKAQAAHMS0kJX61z8B6gmOTeLKPwAAAD+CAAAAAAAAAAFjCAAAigEAAJe8SMV2Mdg/e7KkmyEayj8AAAA/kgAAAAAAAAABZAgAAIoBAABaW4hYW4jYP612g3LCJMk/AAAAP5IAAAAAAAAAAWUIAACKAQAAXMtC6Pn82D9wVKO8KLvHPwAAAD+xAAAAAAAAAAFmCAAAigEAAIA5IsVQf9k/k5juqBIExj8AAAA/sQAAAAAAAAABZwgAAIoBAADW+el3hRjaP6ZL3aTmWcQ/AAAAP7EAAAAAAAAAAWgIAACKAQAAIBBQZiet2j+4/suguq/CPwAAAD/AAAAAAAAAAAFpCAAAigEAAHD75rYSRNs/y7G6nI4FwT8AAAA/wAAAAAAAAAABaggAAIoBAADC5n0H/trbPyywEb7/Kr8/AAAAP+AAAAAAAAAAAWsIAACKAQAA/H1Rz8No3D9gloKgXpi8PwAAAD/gAAAAAAAAAAFsCAAAigEAAAyYbSP14dw/ZsndsXssuj8AAAA/4AAAAAAAAAABbQgAAIoBAADsNNIDkkbdP+ZzVEDpJ7g/AAAAP/8AAAAAAAAAAW4IAACKAQAAhiuLhSuL3T+cwBeaOcu2PwAAAD//AAAAAAAAAAFvCAAAigEAAOIl+mxUtN0/bC+U1LVUtT8AAAA//wAAAAAAAAABcAgAAIoBAADiJfpsVLTdP2wvlNS1VLU/AAAAPw8BAAAAAAAAAXEIAACKAQAA4iX6bFS03T9sL5TUtVS1PwAAAD8PAQAAAAAAAAFyCAAAigEAAOIl+mxUtN0/bC+U1LVUtT8AAAA/DwEAAAAAAAABcwgAAIoBAAB9M2ln1vS1P6jYywilJsc/AAAAPwAAAAAAAAAAAXQIAACKAQAAfTNpZ9b0tT+o2MsIpSbHPwAAAD8QAAAAAAAAAAF1CAAAigEAAH0zaWfW9LU/qNjLCKUmxz8AAAA/EAAAAAAAAAABdggAAIoBAAB9M2ln1vS1P6jYywilJsc/AAAAPxAAAAAAAAAAAXcIAACKAQAAfTNpZ9b0tT+o2MsIpSbHPwAAAD8vAAAAAAAAAAF4CAAAigEAAH0zaWfW9LU/2HoY1IfOxz8AAAA/LwAAAAAAAAABeQgAAIoBAAC5L7MBRxC2PzXQenCsT8g/AAAAPy8AAAAAAAAAAXoIAACKAQAAIdSDrQI+tj/uuvUzGvHIPwAAAD9OAAAAAAAAAAF7CAAAigEAAJ3MF+LjdLY/7aksLru/yT8AAAA/TgAAAAAAAAABfAgAAIoBAABTwfWwNce2P8t2qkcwqMo/AAAAP14AAAAAAAAAAX0IAACKAQAAuWXGXPH0tj+pQyhhpZDLPwAAAD9eAAAAAAAAAAF+CAAAigEAAAm203+HGbc/Ach3go9/zD8AAAA/XgAAAAAAAAABfwgAAIoBAABxWqQrQ0e3PwtIC21GQc0/AAAAP30AAAAAAAAAAYAIAACKAQAAZ0vMlAW1tz+jEM1PiPzNPwAAAD99AAAAAAAAAAGBCAAAigEAAC+Ubex8ELg/89TS+5aKzj8AAAA/fQAAAAAAAAABgggAAIoBAAC/4MSpg1C4P5Nup1kT2M4/AAAAP5wAAAAAAAAAAYMIAACKAQAATy0cZ4qQuD9hu5GI0f7OPwAAAD+cAAAAAAAAAAGECAAAigEAABt2vb4B7Lg/USo1mLsLzz8AAAA/nAAAAAAAAAABhQgAAIoBAABNYy/CNHW5P5Nup1kT2M4/AAAAP8oAAAAAAAAAAYYIAACKAQAAk6RkTo0Huj8FZi/srH3OPwAAAD/KAAAAAAAAAAGHCAAAigEAAEGKaoahx7o/oxDNT4j8zT8AAAA/ygAAAAAAAAABiAgAAIoBAABnaATzlr67P/+2rnwwTs0/AAAAP+kAAAAAAAAAAYkIAACKAQAARTt8Lt4HvT8h6jBju2XMPwAAAD/pAAAAAAAAAAGKCAAAigEAANkC0jh3o74/sRQ73N8iyz8AAAA/6QAAAAAAAAABiwgAAIoBAACU3wIJsUjAP6WlcPeHksk/AAAAPwgBAAAAAAAAAYwIAACKAQAADA6qmDxkwT8vEDH70O7HPwAAAD8IAQAAAAAAAAGNCAAAigEAAFLqaFLqaMI/6i0H0Fskxj8AAAA/CAEAAAAAAAABjggAAIoBAADgbNNqm43DP6ZL3aTmWcQ/AAAAPxgBAAAAAAAAAY8IAACKAQAAVpt6+iapxD/oseFx/IjCPwAAAD8YAQAAAAAAAAGQCAAAigEAANpzg05FycU/O6lCLyirwD8AAAA/NwEAAAAAAAABkQgAAIoBAAAq+qPMhdLGP36WqXXMG74/AAAAPzcBAAAAAAAAAZIIAACKAQAAHoZVY52yxz8EUukJmUi7PwAAAD83AQAAAAAAAAGTCAAAigEAAITFrzyuUsg/pB4ZeTIquT8AAAA/VgEAAAAAAAABlAgAAIoBAACExa88rlLIP6QeGXkyKrk/AAAAP1YBAAAAAAAAAZUIAACKAQAAhMWvPK5SyD+kHhl5Miq5PwAAAD9WAQAAAAAAAAGWCAAAigEAAITFrzyuUsg/pB4ZeTIquT8AAAA/ZgEAAAAAAAABlwgAAIoBAABGEaQWV7vDP9rPPNh/A94/AAAAPwAAAAAAAAAAAZgIAACKAQAAULsF2+m/wz8oxWbPf5LdPwAAAD8fAAAAAAAAAAGZCAAAigEAAFC7Bdvpv8M/KMVmz3+S3T8AAAA/HwAAAAAAAAABmggAAIoBAABQuwXb6b/DPyjFZs9/kt0/AAAAPx8AAAAAAAAAAZsIAACKAQAAULsF2+m/wz8oxWbPf5LdPwAAAD8+AAAAAAAAAAGcCAAAigEAADIiV2DcP8M/ElRlJPxu3T8AAAA/PgAAAAAAAAABnQgAAIoBAAC4KcMr+wjDP0jnH7CreN0/AAAAPz4AAAAAAAAAAZ4IAACKAQAAEomo5c6/wj/yMaxD0IjdPwAAAD9dAAAAAAAAAAGfCAAAigEAAHyS72M1e8I/aul9S0WP3T8AAAA/XQAAAAAAAAABoAgAAIoBAADimzbimzbCP1pYIVsvnN0/AAAAP10AAAAAAAAAAaEIAACKAQAAQPsbnG/twT+AWn/2yLLdPwAAAD98AAAAAAAAAAGiCAAAigEAAHSyekT4kcE/olzdkWLJ3T8AAAA/fAAAAAAAAAABowgAAIoBAACcv3co7jHBPxwUr5nXz90/AAAAP3wAAAAAAAAAAaQIAACKAQAA5MqZWZzfwD/68fW4q+ndPwAAAD+bAAAAAAAAAAGlCAAAigEAAFZ+QpyVn8A/lqslXLoG3j8AAAA/mwAAAAAAAAABpggAAIoBAACy3SdWaVbAP7qtg/dTHd4/AAAAP5sAAAAAAAAAAacIAACKAQAAGudu1M8RwD+K+m0mEkTePwAAAD+qAAAAAAAAAAGoCAAAigEAACuJ8ra3rL8/Srb7ZLp33j8AAAA/qgAAAAAAAAABqQgAAIoBAAA3mMpN9T6/P7a8FTeHu94/AAAAP8oAAAAAAAAAAaoIAACKAQAAaU8p9n3jvj+YegERyQXfPwAAAD/KAAAAAAAAAAGrCAAAigEAAJ8GiJ4GiL4/jMlJ2yBD3z8AAAA/ygAAAAAAAAABrAgAAIoBAAC/aSO+aSO+P+g+B73Xk98/AAAAP+kAAAAAAAAAAa0IAACKAQAAB3VF7xfRvT/M/PKWGd7fPwAAAD/pAAAAAAAAAAGuCAAAigEAAGPUKqnrh70/EzlYPGgX4D8AAAA/6QAAAAAAAAABrwgAAIoBAADTh9Pr5Ee9P+SFQmsmPuA/AAAAPwgBAAAAAAAAAbAIAACKAQAARTt8Lt4HvT9NHApgvGngPwAAAD8IAQAAAAAAAAGxCAAAigEAAPPqbgtI47w/t7LRVFKV4D8AAAA/CAEAAAAAAAABsggAAIoBAAChmmHosb68P/+2jYuFwuA/AAAAPxgBAAAAAAAAAbMIAACKAQAAoZph6LG+vD8jKT4EVvHgPwAAAD8YAQAAAAAAAAG0CAAAigEAAN+Wq4Ii2rw/JwnjvsMh4T8AAAA/NwEAAAAAAAABtQgAAIoBAAAx57iluP68P0x7kzeUUOE/AAAAPzcBAAAAAAAAAbYIAACKAQAAlYuJUXQsvT+3EVssKnzhPwAAAD83AQAAAAAAAAG3CAAAigEAACXY4A57bL0/hl5FW+ii4T8AAAA/VgEAAAAAAAABuAgAAIoBAADxIIJm8se9PxKHGA7hzOE/AAAAP1YBAAAAAAAAAbkIAACKAQAA5xGqz7Q1vj+/Qfd+PPXhPwAAAD9WAQAAAAAAAAG6CAAAigEAAAWrWErCtb4/Kti+c9Ig4j8AAAA/dgEAAAAAAAABuwgAAIoBAABdQFFfQFG/P9eSneQtSeI/AAAAP3YBAAAAAAAAAbwIAACKAQAAu9VJdL7svz8MlqpNFGviPwAAAD92AQAAAAAAAAG9CAAAigEAAJ6JZM1DTcA/ZSvDdF2L4j8AAAA/hQEAAAAAAAABvggAAIoBAABgKKRgKKTAPwDl8hdsqOI/AAAAP4UBAAAAAAAAAb8IAACKAQAALHFFuJ//wD8k51CzBb/iPwAAAD+kAQAAAAAAAAHACAAAigEAAEBgkm4ae8E/4TKMFHfa4j8AAAA/pAEAAAAAAAABwQgAAIoBAABc+UDpJ/vBP2vrDOo47OI/AAAAP6QBAAAAAAAAAcIIAACKAQAAfJLvYzV7wj8ox/Vtc+/iPwAAAD/EAQAAAAAAAAHDCAAAigEAAJCBPBqw9sI/jX0YqJvq4j8AAAA/xAEAAAAAAAABxAgAAIoBAACYxicMmG3DPzdYUl6J4uI/AAAAP8QBAAAAAAAAAcUIAACKAQAAgg3usMfWwz+MDcbKZNLiPwAAAD/jAQAAAAAAAAHGCAAAigEAAIxS2aKvTcQ/RnlccWi94j8AAAA/4wEAAAAAAAABxwgAAIoBAAC0lenhT9LEP4ktIRD3oeI/AAAAP+MBAAAAAAAAAcgIAACKAQAAxoQ2mMpNxT9UKhSnEIDiPwAAAD8CAgAAAAAAAAHJCAAAigEAANDJIYqyxMU/+5T7f8df4j8AAAA/AgIAAAAAAAAByggAAIoBAACyZoZqTynGP03aHA9sN+I/AAAAPwICAAAAAAAAAcsIAACKAQAAcgXG/TOAxj9sjIMSYQXiPwAAAD8SAgAAAAAAAAHMCAAAigEAAAr8fn/NxMY/m89GBmzG4T8AAAA/EgIAAAAAAAABzQgAAIoBAADC8FxOHxfHP1BbOPIBgeE/AAAAPzECAAAAAAAAAc4IAACKAQAAeuU6HXFpxz9dDPAnqkPhPwAAAD8xAgAAAAAAAAHPCAAAigEAACYwtycwt8c/nVBi6QEQ4T8AAAA/MQIAAAAAAAAB0AgAAIoBAADWejMy7wTIP96U1KpZ3OA/AAAAP1ACAAAAAAAAAdEIAACKAQAAjG8RAUFXyD8uaqNcx5vgPwAAAD9QAgAAAAAAAAHSCAAAigEAADy6jQsApcg/KRqsxCJT4D8AAAA/UAIAAAAAAAAB0wgAAIoBAAC+XIMEdODIP88UQcCiGuA/AAAAP3ACAAAAAAAAAdQIAACKAQAAGlfy65wJyT9i1n1/usrfPwAAAD9wAgAAAAAAAAHVCAAAigEAAET/eP3nG8k/GPIcjhlt3z8AAAA/cAIAAAAAAAAB1ggAAIoBAABYUzyGDSXJP1RW6pQDCd8/AAAAP34CAAAAAAAAAdcIAACKAQAATKnawXogyT+CKVur17HePwAAAD9+AgAAAAAAAAHYCAAAigEAACQBVLAvDsk/emkRNvxQ3j8AAAA/nQIAAAAAAAAB2QgAAIoBAADyrmvaUffIP1KHDuD0Cd4/AAAAP50CAAAAAAAAAdoIAACKAQAAqgjAe07XyD8cFK+Z18/dPwAAAD+dAgAAAAAAAAHbCAAAigEAADAQLEdtoMg/sA2VxwqM3T8AAAA/vQIAAAAAAAAB3AgAAIoBAACWGXPF01vIP6wt8AydW90/AAAAP70CAAAAAAAAAd0IAACKAQAA9HhYf6cSyD90upDGfyHdPwAAAD+9AgAAAAAAAAHeCAAAigEAAOCJC8ksl8c/CLR29LLd3D8AAAA/3AIAAAAAAAAB3wgAAIoBAADYRCDXRCDHP3yLo0G6s9w/AAAAP9wCAAAAAAAAAeAIAACKAQAAwlXTIMqkxj/xYtCOwYncPwAAAD/cAgAAAAAAAAHhCAAAigEAANgODXyaO8Y/EYWJb+1v3D8AAAA/7AIAAAAAAAAB4ggAAIoBAAAMxmskI+DFP97xzuM9Ztw/AAAAP+wCAAAAAAAAAeMIAACKAQAAVNGNVdGNxT/e8c7jPWbcPwAAAD8LAwAAAAAAAAHkCAAAigEAAFY2BCh8G8U/3vHO4z1m3D8AAAA/CwMAAAAAAAAB5QgAAIoBAAAkSZIkSZLEP3mr/oZMg9w/AAAAPxoDAAAAAAAAAeYIAACKAQAA6LG+XIMExD8q1i/V3sPcPwAAAD8aAwAAAAAAAAHnCAAAigEAAMBurh3jf8M/3OAF3t403T8AAAA/KgMAAAAAAAAB6AgAAIoBAADC0yTwjQ3DPxY0Ct9pn90/AAAAPyoDAAAAAAAAAekIAACKAQAAwtMk8I0Nwz8WNArfaZ/dPwAAAD9JAwAAAAAAAAHqCAAAigEAAMLTJPCNDcM/FjQK32mf3T8AAAA/SQMAAAAAAAAB6wgAAIoBAADC0yTwjQ3DPxY0Ct9pn90/AAAAP0kDAAAAAAAAAewIAACKAQAAHASnMmEbxD/sHqx3RcTfPwAAAD8AAAAAAAAAAAHtCAAAigEAABwEpzJhG8Q/7B6sd0XE3z8AAAA/HwAAAAAAAAAB7ggAAIoBAABkD8ljD8nDP0K0xJ6O5N8/AAAAPx8AAAAAAAAAAe8IAACKAQAA/mr4t1Obwz+sEuMkCQTgPwAAAD8fAAAAAAAAAAHwCAAAigEAAI4cxkcFacM/WF1vuC0U4D8AAAA/PgAAAAAAAAAB8QgAAIoBAAAyIldg3D/DPyU6Bwq1IuA/AAAAPz4AAAAAAAAAAfIIAACKAQAAmCue3kL7wj8VqaoZny/gPwAAAD8+AAAAAAAAAAHzCAAAigEAABKJqOXOv8I/STxlpU454D8AAAA/TgAAAAAAAAAB9AgAAIoBAAB8ku9jNXvCP8HzNq3DP+A/AAAAP10AAAAAAAAAAfUIAACKAQAA7EWYpi47wj/T9OV6EEvgPwAAAD9dAAAAAAAAAAH2CAAAigEAAFRP3ySV9sE/S6y3goVR4D8AAAA/bQAAAAAAAAAB9wgAAIoBAADaVkvws7/BP6HRfcyXWeA/AAAAP20AAAAAAAAAAfgIAACKAQAAXl63u9KIwT/UZDhYR2PgPwAAAD+MAAAAAAAAAAH5CAAAigEAAAJkSNSpX8E/Kor+oVlr4D8AAAA/jAAAAAAAAAAB+ggAAIoBAADOEWD+y0jBPzyLrW+mduA/AAAAP4wAAAAAAAAAAfsIAACKAQAAnL93KO4xwT8t+lB/kIPgPwAAAD+sAAAAAAAAAAH8CAAAigEAAGptj1IQG8E/YY0LC0CN4D8AAAA/rAAAAAAAAAAB/QgAAIoBAABMb2oFWA3BP7ey0VRSleA/AAAAP6wAAAAAAAAAAf4IAACKAQAALHFFuJ//wD/Is4Ain6DgPwAAAD/LAAAAAAAAAAH/CAAAigEAABgdgi969sA//EY7rk6q4D8AAAA/ywAAAAAAAAABAAkAAIoBAAAMcyBr5/HAPzDa9Tn+s+A/AAAAP8sAAAAAAAAAAQEJAACKAQAA+h5d4sHowD8gSZlJ6MDgPwAAAD/aAAAAAAAAAAECCQAAigEAAATJvqZU7cA/VdxT1ZfK4D8AAAA/2gAAAAAAAAABAwkAAIoBAAD6Hl3iwejAP4hvDmFH1OA/AAAAP/4AAAAAAAAAAQQJAACKAQAA5MqZWZzfwD+acL0ulN/gPwAAAD/+AAAAAAAAAAEFCQAAigEAAOTKmVmc38A/id9gPn7s4D8AAAA//gAAAAAAAAABBgkAAIoBAADkyplZnN/AP+AEJ4iQ9OA/AAAAPx0BAAAAAAAAAQcJAACKAQAA5MqZWZzfwD/xBdZV3f/gPwAAAD8dAQAAAAAAAAEICQAAigEAAOTKmVmc38A/4nR5ZccM4T8AAAA/HQEAAAAAAAABCQkAAIoBAADkyplZnN/APxUINPF2FuE/AAAAPzwBAAAAAAAAAQoJAACKAQAA2iA4lQnbwD8Gd9cAYSPhPwAAAD88AQAAAAAAAAELCQAAigEAAOTKmVmc38A/BnfXAGEj4T8AAAA/PAEAAAAAAAABDAkAAIoBAAAEyb6mVO3AP+Pky0L+JOE/AAAAPzwBAAAAAAAAAQ0JAACKAQAALHFFuJ//wD9Jm+58JiDhPwAAAD9bAQAAAAAAAAEOCQAAigEAAIprtJ/IKME/jb8F+esc4T8AAAA/WwEAAAAAAAABDwkAAIoBAADau8HCXk3BP3u+ViufEeE/AAAAP2sBAAAAAAAAARAJAACKAQAANLYwqod2wT8mmZDhjAnhPwAAAD9rAQAAAAAAAAERCQAAigEAAJxaAVZDpME/ar2nXVIG4T8AAAA/igEAAAAAAAABEgkAAIoBAAAMqTPGkdbBPzYq7dGi/OA/AAAAP4oBAAAAAAAAARMJAACKAQAAXPlA6Sf7wT9oTVWAG+7gPwAAAD+KAQAAAAAAAAEUCQAAigEAAOKbNuKbNsI/mnC9LpTf4D8AAAA/qgEAAAAAAAABFQkAAIoBAABS6mhS6mjCP96U1KpZ3OA/AAAAP6oBAAAAAAAAARYJAACKAQAAzOL8hsufwj+Ibw5hR9TgPwAAAD+qAQAAAAAAAAEXCQAAigEAAD4xL/cZ0sI/zJMl3QzR4D8AAAA/uQEAAAAAAAABGAkAAIoBAACYK57eQvvCP8yTJd0M0eA/AAAAP7kBAAAAAAAAARkJAACKAQAAANBuiv4owz/MkyXdDNHgPwAAAD/YAQAAAAAAAAEaCQAAigEAAFrK3XEnUsM/IrnrJh/Z4D8AAAA/2AEAAAAAAAABGwkAAIoBAACicInQKnLDP3fesXAx4eA/AAAAP+gBAAAAAAAAARwJAACKAQAA9MCW88CWwz/wlYN4pufgPwAAAD/oAQAAAAAAAAEdCQAAigEAABxpHQUMqcM/ApcyRvPy4D8AAAA/+AEAAAAAAAABHgkAAIoBAAAwveCNMbLDP0crnJ/vB+E/AAAAP/gBAAAAAAAAAR8JAACKAQAAULsF2+m/wz+NvwX56xzhPwAAAD8XAgAAAAAAAAEgCQAAigEAAGQPyWMPycM/GHiGzq0u4T8AAAA/FwIAAAAAAAABIQkAAIoBAABQuwXb6b/DP+VUHiA1PeE/AAAAPxcCAAAAAAAAASIJAACKAQAAULsF2+m/wz+zMbZxvEvhPwAAAD82AgAAAAAAAAEjCQAAigEAAEYRpBZXu8M/xTJlPwlX4T8AAAA/NgIAAAAAAAABJAkAAIoBAAAwveCNMbLDP3B98dItZ+E/AAAAPzYCAAAAAAAAASUJAACKAQAACBVafOafwz9h7JTiF3ThPwAAAD9GAgAAAAAAAAEmCQAAigEAAOBs02qbjcM/CzchdjyE4T8AAAA/RgIAAAAAAAABJwkAAIoBAACYxicMmG3DP/2lxIUmkeE/AAAAP2UCAAAAAAAAASgJAACKAQAAUCB8rZRNwz+GXkVb6KLhPwAAAD9lAgAAAAAAAAEpCQAAigEAAPYlDcZrJMM/Qzou3yKm4T8AAAA/ZQIAAAAAAAABKgkAAIoBAABwgxfN9+jCPyGoIiHAp+E/AAAAP4QCAAAAAAAAASsJAACKAQAA4DbAD/Gowj9lzDmdhaThPwAAAD+EAgAAAAAAAAEsCQAAigEAABTuHrh5TcI/hl5FW+ii4T8AAAA/hAIAAAAAAAABLQkAAIoBAABoo6Ktuv/BP8uCXNetn+E/AAAAP6QCAAAAAAAAAS4JAACKAQAAulgmo/uxwT8Pp3NTc5zhPwAAAD+kAgAAAAAAAAEvCQAAigEAAAJkSNSpX8E/U8uKzziZ4T8AAAA/pAIAAAAAAAABMAkAAIoBAABqbY9SEBvBP5fvoUv+leE/AAAAP7MCAAAAAAAAATEJAACKAQAAxsx0DOTRwD+G7vJ9sYrhPwAAAD+zAgAAAAAAAAEyCQAAigEAAMbMdAzk0cA/hu7yfbGK4T8AAAA/0gIAAAAAAAABMwkAAIoBAADGzHQM5NHAP4bu8n2xiuE/AAAAP9ICAAAAAAAAATQJAACKAQAAxsx0DOTRwD+G7vJ9sYrhPwAAAD/SAgAAAAAAAAE1CQAAigEAAJTfAgmxSMA/xIAlEYIM4z8AAAA/AAAAAAAAAAABNgkAAIoBAACU3wIJsUjAP8SAJRGCDOM/AAAAPxAAAAAAAAAAATcJAACKAQAAjy3DYnPavz8uF+0FGDjjPwAAAD8QAAAAAAAAAAE4CQAAigEAAHWUFOhlWr8/QYjusJtb4z8AAAA/LQAAAAAAAAABOQkAAIoBAAAFq1hKwrW+P5odB9jke+M/AAAAPy0AAAAAAAAAAToJAACKAQAAk8GcrB4Rvj9G2OVIQKTjPwAAAD89AAAAAAAAAAE7CQAAigEAAGPUKqnrh70/fUtFj13e4z8AAAA/PQAAAAAAAAABPAkAAIoBAABbjz+3AxG9P6S99QcuDeQ/AAAAP0wAAAAAAAAAAT0JAACKAQAAY54XTkGjvD+onZrCmz3kPwAAAD9MAAAAAAAAAAE+CQAAigEAAFtZLFxZLLw/EjRitzFp5D8AAAA/XAAAAAAAAAABPwkAAIoBAAB7vMd7vMe7PwMTWKRSjuQ/AAAAP1wAAAAAAAAAAUAJAACKAQAAxcfprGp1uz/BXpMFxKnkPwAAAD97AAAAAAAAAAFBCQAAigEAAIfLnxL6Wbs/sM02Fa625D8AAAA/ewAAAAAAAAABQgkAAIoBAABJz1V4iT67P8LO5eL6weQ/AAAAP3sAAAAAAAAAAUMJAACKAQAA935IVfMZuz9+qs5mNcXkPwAAAD+LAAAAAAAAAAFECQAAigEAAPd+SFXzGbs/fqrOZjXF5D8AAAA/iwAAAAAAAAABRQkAAIoBAAD3fkhV8xm7P36qzmY1xeQ/AAAAP4sAAAAAAAAAAUYJAACKAQAA935IVfMZuz9+qs5mNcXkPwAAAD+LAAAAAAAAAAFHCQAAigEAAEnPVXiJPrs/8QDg0KZR5T8AAAA/AAAAAAAAAAABSAkAAIoBAABJz1V4iT67P/EA4NCmUeU/AAAAPyAAAAAAAAAAAUkJAACKAQAASc9VeIk+uz/xAODQplHlPwAAAD8gAAAAAAAAAAFKCQAAigEAALmC/rqC/ro/MEVSkv4d5T8AAAA/LwAAAAAAAAABSwkAAIoBAAC5gv66gv66P2NoukB3D+U/AAAAPy8AAAAAAAAAAUwJAACKAQAAkdp3qTfsuj9QZwtzKgTlPwAAAD8+AAAAAAAAAAFNCQAAigEAABfi43RWtbo/g4pzIaP15D8AAAA/PgAAAAAAAAABTgkAAIoBAACxPRPJmoe6P9c/541+5eQ/AAAAP10AAAAAAAAAAU8JAACKAQAA5fRxcSMsuj8JY08899bkPwAAAD9dAAAAAAAAAAFQCQAAigEAAENUVyv34rk/bhlydh/S5D8AAAA/XQAAAAAAAAABUQkAAIoBAACzBwBu8KK5P/ZhoG6qy+Q/AAAAP3wAAAAAAAAAAVIJAACKAQAAI7uosOliuT86hrfqb8jkPwAAAD98AAAAAAAAAAFTCQAAigEAAIEajmq9Gbk/Ooa36m/I5D8AAAA/fAAAAAAAAAABVAkAAIoBAACNKWYB+6u4P1wYw6jSxuQ/AAAAP5wAAAAAAAAAAVUJAACKAQAAlzg+mDg+uD+hPNokmMPkPwAAAD+cAAAAAAAAAAFWCQAAigEAAE/3CAzgq7c/9mGgbqrL5D8AAAA/nAAAAAAAAAABVwkAAIoBAAAhCpcIrSK3P24ZcnYf0uQ/AAAAP6sAAAAAAAAAAVgJAACKAQAA7xwlBXqZtj/n0EN+lNjkPwAAAD+rAAAAAAAAAAFZCQAAigEAAFWL4lWL4rU/+dHyS+Hj5D8AAAA/ygAAAAAAAAABWgkAAIoBAADloSa45z21P8auip1o8uQ/AAAAP8oAAAAAAAAAAVsJAACKAQAATRDkCPmGtD/qsOg4AgnlPwAAAD/aAAAAAAAAAAFcCQAAigEAAPV66/N667M/DrNG1Jsf5T8AAAA/2gAAAAAAAAABXQkAAIoBAACDkS9W10azP4faarlHPuU/AAAAP+oAAAAAAAAAAV4JAACKAQAAZ/iA28nGsj+/3XciLmDlPwAAAD/qAAAAAAAAAAFfCQAAigEAADMLD9iWPbI/jSpiUeyG5T8AAAA/CQEAAAAAAAABYAkAAIoBAACxzY+xzY+xP5EKBwxat+U/AAAAPwkBAAAAAAAAAWEJAACKAQAAkzThNsAPsT+3fLeEKublPwAAAD8JAQAAAAAAAAFiCQAAigEAALWXfFYjq7A/3O5n/foU5j8AAAA/KAEAAAAAAAABYwkAAIoBAADnTtv+q0+wPyTzIzQuQuY/AAAAPygBAAAAAAAAAWQJAACKAQAAWQKEQaUPsD9KZdSs/nDmPwAAAD8oAQAAAAAAAAFlCQAAigEAADIMdE5p6K8/CSFi66ak5j8AAAA/OAEAAAAAAAABZgkAAIoBAABitPpftPqvP4a42K2J2+Y/AAAAPzgBAAAAAAAAAWcJAACKAQAAf6oKU/AhsD+8Kzj0phXnPwAAAD9XAQAAAAAAAAFoCQAAigEAAPuinofRWLA/OMOutolM5z8AAAA/VwEAAAAAAAABaQkAAIoBAAB3mzK8so+wP/d+PPUxgOc/AAAAP1cBAAAAAAAAAWoJAACKAQAAQeTTEyrrsD8NYJB97LvnPwAAAD92AQAAAAAAAAFrCQAAigEAAEspvwUSYrE/Z2X7gWz05z8AAAA/dgEAAAAAAAABbAkAAIoBAAC7EnujtQayP31GTwonMOg/AAAAP3YBAAAAAAAAAW0JAACKAQAAkaAH7RTZsj/WS7oOp2joPwAAAD+WAQAAAAAAAAFuCQAAigEAACcySpwDkLM/U+Mw0Ymf6D8AAAA/lgEAAAAAAAABbwkAAIoBAADVF1DUF1C0P7x5+MUfy+g/AAAAP5YBAAAAAAAAAXAJAACKAQAAbamSgwYHtT8TDxHtaOvoPwAAAD+lAQAAAAAAAAFxCQAAigEAAGvfpd6w67U/aqQpFLIL6T8AAAA/pQEAAAAAAAABcgkAAIoBAADPuYnlFv62P7I4k22uIOk/AAAAP8QBAAAAAAAAAXMJAACKAQAAL5Rt7HwQuD878RNDcDLpPwAAAD/EAQAAAAAAAAF0CQAAigEAAKvCFHwILLk/Cc6rlPdA6T8AAAA/xAEAAAAAAAABdQkAAIoBAAC9TOtf2Bm6Pytgt1JaP+k/AAAAP+QBAAAAAAAAAXYJAACKAQAADdML3hgjuz/VOvEISDfpPwAAAD/kAQAAAAAAAAF3CQAAigEAADWxpUoOGrw/5ctN+V0q6T8AAAA/5AEAAAAAAAABeAkAAIoBAAAx57iluP68P4w2NdIUCuk/AAAAPwMCAAAAAAAAAXkJAACKAQAAGckIeD3avT8TDxHtaOvoPwAAAD8DAgAAAAAAAAF6CQAAigEAANkC0jh3o74//50PQuXH6D8AAAA/AwIAAAAAAAABewkAAIoBAAAfRAfFzzW/P2Tk357Wqug/AAAAPxMCAAAAAAAAAXwJAACKAQAAo4GG65jjvz+kKFJgLnfoPwAAAD8TAgAAAAAAAAF9CQAAigEAAICLP4CLP8A/02sVVDk46D8AAAA/MgIAAAAAAAABfgkAAIoBAAAu1ruKSo3AP0XT78MJ9uc/AAAAPzICAAAAAAAAAX8JAACKAQAAvCITSFHNwD90FrO3FLfnPwAAAD9BAgAAAAAAAAGACQAAigEAACxxRbif/8A/GhFIs5R+5z8AAAA/QQIAAAAAAAABgQkAAIoBAABgwy2OfRbBP8AL3a4URuc/AAAAP1YCAAAAAAAAAYIJAACKAQAAnL93KO4xwT/evUOyCRTnPwAAAD9WAgAAAAAAAAGDCQAAigEAAM4RYP7LSME/p0rka+zZ5j8AAAA/dQIAAAAAAAABhAkAAIoBAADuD4VLhFbBP2/XhCXPn+Y/AAAAP3UCAAAAAAAAAYUJAACKAQAA+rnmDxdbwT+OiesoxG3mPwAAAD91AgAAAAAAAAGGCQAAigEAANq7wcJeTcE/VRaM4qYz5j8AAAA/lQIAAAAAAAABhwkAAIoBAACyEzuxEzvBPw4S0KtzBuY/AAAAP5UCAAAAAAAAAYgJAACKAQAAfsFS2zUkwT8MMivxBdblPwAAAD+VAgAAAAAAAAGJCQAAigEAADYbp3wyBME/KOSR9Pqj5T8AAAA/pAIAAAAAAAABigkAAIoBAADQdtbQdtbAPwRy4XsqdeU/AAAAP6QCAAAAAAAAAYsJAACKAQAAatIFJbuowD+7bSVF90flPwAAAD/DAgAAAAAAAAGMCQAAigEAAOYvECxHbcA/DrNG1Jsf5T8AAAA/wwIAAAAAAAABjQkAAIoBAAB24d27+DrAP7cdLq1S/+Q/AAAAP8MCAAAAAAAAAY4JAACKAQAAu9VJdL7svz/XP+eNfuXkPwAAAD/jAgAAAAAAAAGPCQAAigEAAEnsjdYaSL8/fqrOZjXF5D8AAAA/4wIAAAAAAAABkAkAAIoBAABLtnp7cGO+P8FekwXEqeQ/AAAAP+MCAAAAAAAAAZEJAACKAQAAOyykl6B1vT9qyXreeonkPwAAAD8CAwAAAAAAAAGSCQAAigEAAD32kDz2kLw/nOzijPN65D8AAAA/AgMAAAAAAAABkwkAAIoBAAAVGPfPAJq7P/ChVvnOauQ/AAAAPwIDAAAAAAAAAZQJAACKAQAAKzan/Xu+uj9WWHkz92XkPwAAAD8SAwAAAAAAAAGVCQAAigEAABus0Bms0Lk/Vlh5M/dl5D8AAAA/EgMAAAAAAAABlgkAAIoBAADpiEu7zmK4P80PSztsbOQ/AAAAPzEDAAAAAAAAAZcJAACKAQAA6YhLu85iuD/ND0s7bGzkPwAAAD8xAwAAAAAAAAGYCQAAigEAAOmIS7vOYrg/zQ9LO2xs5D8AAAA/MQMAAAAAAAABmQkAAIoBAADpiEu7zmK4P80PSztsbOQ/AAAAPzEDAAAAAAAAAZoJAACKAQAAz7mJ5Rb+tj98KbODn3vlPwAAAD8AAAAAAAAAAAGbCQAAigEAAAGn++hJh7c/sSzA7IWd5T8AAAA/HwAAAAAAAAABnAkAAIoBAAABp/voSYe3P7EswOyFneU/AAAAPx8AAAAAAAAAAZ0JAACKAQAAb5C3hu0ruD+xLMDshZ3lPwAAAD8/AAAAAAAAAAGeCQAAigEAAE8tHGeKkLg/bQipcMCg5T8AAAA/PwAAAAAAAAABnwkAAIoBAADLJbCba8e4P34JWD4NrOU/AAAAPz8AAAAAAAAAAaAJAACKAQAAL8qARyf1uD9M5u+PlLrlPwAAAD9eAAAAAAAAAAGhCQAAigEAABt2vb4B7Lg/6p8fM6PX5T8AAAA/XgAAAAAAAAABogkAAIoBAADzzTatttm4P4VZT9ax9OU/AAAAP14AAAAAAAAAAaMJAACKAQAAjSlmAfuruD/c7mf9+hTmPwAAAD9tAAAAAAAAAAGkCQAAigEAABEx0swZdbg/EvJ0ZuE25j8AAAA/fQAAAAAAAAABpQkAAIoBAADL75xAweK3P3yIPFt3YuY/AAAAP30AAAAAAAAAAaYJAACKAQAAmQIrPY5Ztz9M1SaKNYnmPwAAAD+NAAAAAAAAAAGnCQAAigEAAJG9P0um4rY/xPxKb+Gn5j8AAAA/jQAAAAAAAAABqAkAAIoBAACxINtqCX62P7jbQFwCzeY/AAAAP6wAAAAAAAAAAakJAACKAQAA49c5E5Iitj8PcVmDS+3mPwAAAD+sAAAAAAAAAAGqCQAAigEAABePmLsax7U/AFBPcGwS5z8AAAA/rAAAAAAAAAABqwkAAIoBAABhmrrsyHS1P3t3c1UYMec/AAAAP8sAAAAAAAAAAawJAACKAQAAk1EZlVEZtT+xeoC+/lLnPwAAAD/LAAAAAAAAAAGtCQAAigEAAJ9g8SuPq7Q/TDSwYQ1w5z8AAAA/ywAAAAAAAAABrgkAAIoBAADpaxNdPVm0P9XsMDfPgec/AAAAP9sAAAAAAAAAAa8JAACKAQAAWR+8nzYZtD+jyciIVpDnPwAAAD/bAAAAAAAAAAGwCQAAigEAAAfPrnyg9LM/6O3fBByN5z8AAAA/+gAAAAAAAAABsQkAAIoBAAAHz658oPSzP02kAj9EiOc/AAAAP/oAAAAAAAAAAbIJAACKAQAAB8+ufKD0sz8rEveA4YnnPwAAAD/6AAAAAAAAAAGzCQAAigEAAAfPrnyg9LM/93489TGA5z8AAAA/CgEAAAAAAAABtAkAAIoBAACLDC6jaaK0P6JZdqsfeOc/AAAAPxkBAAAAAAAAAbUJAACKAQAAq6XcHXcitT9uxrsfcG7nPwAAAD8ZAQAAAAAAAAG2CQAAigEAAC3jW0RA0LU/oOkjzuhf5z8AAAA/OQEAAAAAAAABtwkAAIoBAACxINtqCX62P2xWaUI5Vuc/AAAAPzkBAAAAAAAAAbgJAACKAQAAXQbhoh0+tz84w662iUznPwAAAD85AQAAAAAAAAG5CQAAigEAAB1AqmNXB7g/wAvdrhRG5z8AAAA/VwEAAAAAAAABugkAAIoBAADLJbCba8e4P1tVunTsSuc/AAAAP1cBAAAAAAAAAbsJAACKAQAAswcAbvCiuT+O6HQAnFTnPwAAAD9XAQAAAAAAAAG8CQAAigEAAGHtBaYEY7o/B6BGCBFb5z8AAAA/ZgEAAAAAAAABvQkAAIoBAABdIxkBr0e7P9V83lmYaec/AAAAP2YBAAAAAAAAAb4JAACKAQAApWROjQfauz+y6tKbNWvnPwAAAD+GAQAAAAAAAAG/CQAAigEAAKVkTo0H2rs/surSmzVr5z8AAAA/hgEAAAAAAAABwAkAAIoBAAClZE6NB9q7P7Lq0ps1a+c/AAAAP4YBAAAAAAAAAcEJAACKAQAApWROjQfauz+y6tKbNWvnPwAAAD+GAQAAAAAAAAHCCQAAigEAALoQ6C7iLcY/PknAHlZE4j8AAAA/AAAAAAAAAAABwwkAAIoBAAC6EOgu4i3GPz5JwB5WROI/AAAAPxAAAAAAAAAAAcQJAACKAQAAuhDoLuItxj8+ScAeVkTiPwAAAD8QAAAAAAAAAAHFCQAAigEAALoQ6C7iLcY/PknAHlZE4j8AAAA/IAAAAAAAAAABxgkAAIoBAAC6EOgu4i3GPz5JwB5WROI/AAAAPyAAAAAAAAAAAccJAACKAQAAuhDoLuItxj8+ScAeVkTiPwAAAD8gAAAAAAAAAAHICQAAigEAALoQ6C7iLcY/PknAHlZE4j8AAAA/IAAAAAAAAAAByQkAAIoBAAAMxmskI+DFPwyWqk0Ua+I/AAAAP04AAAAAAAAAAcoJAACKAQAADMZrJCPgxT8ymAjprYHiPwAAAD9OAAAAAAAAAAHLCQAAigEAACIaL61I6cU/mb59AA2V4j8AAAA/XgAAAAAAAAABzAkAAIoBAABKwrW+k/vFP3icxB/hruI/AAAAP14AAAAAAAAAAc0JAACKAQAAfBSelHESxj/yw+gEjc3iPwAAAD99AAAAAAAAAAHOCQAAigEAAO5i0ATARMY/wxDTM0v04j8AAAA/fQAAAAAAAAABzwkAAIoBAACmV67TEZfGPwoVj2p+IeM/AAAAP40AAAAAAAAAAdAJAACKAQAAekqx7xv3xj8N9TMl7FHjPwAAAD+NAAAAAAAAAAHRCQAAigEAAFznFdC4W8c/M2fknbyA4z8AAAA/nQAAAAAAAAAB0gkAAIoBAABQ2D05e8nHPxS1fZrHsuM/AAAAP50AAAAAAAAAAdMJAACKAQAAeBtOeBtOyD/WcAvZb+bjPwAAAD+sAAAAAAAAAAHUCQAAigEAAKBeXre70sg/6VFfYSoi5D8AAAA/rAAAAAAAAAAB1QkAAIoBAADySfUHp2nJP96gpyuCX+Q/AAAAP8sAAAAAAAAAAdYJAACKAQAADuOjgrTpyT/zgfuzPJvkPwAAAD/LAAAAAAAAAAHXCQAAigEAABgoj3ScYMo/bhlydh/S5D8AAAA/2wAAAAAAAAAB2AkAAIoBAAAWwxii8dLKP9mvOWu1/eQ/AAAAP9sAAAAAAAAAAdkJAACKAQAAAArfRiE8yz/Kji9Y1iLlPwAAAD/rAAAAAAAAAAHaCQAAigEAANj84WIrnMs/ZUhf++Q/5T8AAAA/6wAAAAAAAAAB2wkAAIoBAACkRYO6ovfLP4pKvZZ+VuU/AAAAPwoBAAAAAAAAAdwJAACKAQAARuadAM9AzD/Q3ibwemvlPwAAAD8KAQAAAAAAAAHdCQAAigEAAKLgDOj3acw/v03K/2R45T8AAAA/CgEAAAAAAAAB3gkAAIoBAADWMvW91YDMP1qXp8U8feU/AAAAPykBAAAAAAAAAd8JAACKAQAA4NxWgmiFzD8Vc5BJd4DlPwAAAD8pAQAAAAAAAAHgCQAAigEAAODcVoJohcw/FXOQSXeA5T8AAAA/KQEAAAAAAAAB4QkAAIoBAADg3FaCaIXMPxVzkEl3gOU/AAAAPykBAAAAAAAAAeIJAACKAQAA4NxWgmiFzD8Vc5BJd4DlPwAAAD8pAQAAAAAAAAHjCQAAigEAAODcVoJohcw/FXOQSXeA5T8AAAA/KQEAAAAAAAAB5AkAAIoBAADg3FaCaIXMPxVzkEl3gOU/AAAAP0gBAAAAAAAAAeUJAACKAQAArMCBBzVTzT/Q3ibwemvlPwAAAD8AAAAAAAAAAAHmCQAAigEAAKzAgQc1U80/0N4m8Hpr5T8AAAA/HwAAAAAAAAAB5wkAAIoBAACswIEHNVPNP9DeJvB6a+U/AAAAPx8AAAAAAAAAAegJAACKAQAA6CFCdFD8zD/i39W9x3blPwAAAD8fAAAAAAAAAAHpCQAAigEAAGZ/THvcwMw/FXOQSXeA5T8AAAA/PwAAAAAAAAAB6gkAAIoBAADWMvW91YDMP32ZBWHWk+U/AAAAPz8AAAAAAAAAAesJAACKAQAANJLad6k3zD/DLW+60qjlPwAAAD8/AAAAAAAAAAHsCQAAigEAAI7xvzF97ss/ogu22abC5T8AAAA/TgAAAAAAAAAB7QkAAIoBAAAW+Sv9m7fLP9kOw0KN5OU/AAAAP14AAAAAAAAAAe4JAACKAQAAuv68FXOOyz/sf8TtEAjmPwAAAD9eAAAAAAAAAAHvCQAAigEAAIas1D+Vd8s/EvJ0ZuE25j8AAAA/fQAAAAAAAAAB8AkAAIoBAACGrNQ/lXfLP0pl1Kz+cOY/AAAAP30AAAAAAAAAAfEJAACKAQAAkFY2BCh8yz/Y/fk8LrPmPwAAAD99AAAAAAAAAAHyCQAAigEAANj84WIrnMs/7d5Nxeju5j8AAAA/jQAAAAAAAAAB8wkAAIoBAABcn9dbn9fLP50JfxN7L+c/AAAAP40AAAAAAAAAAfQJAACKAQAAAEDyocsgzD9uxrsfcG7nPwAAAD+sAAAAAAAAAAH1CQAAigEAAPQwGguOjsw/uTrKM9qz5z8AAAA/rAAAAAAAAAAB9gkAAIoBAAD8dQX9dQXNP0XT78MJ9uc/AAAAP7wAAAAAAAAAAfcJAACKAQAALmN3AKmOzT9ctENMxDHoPwAAAD+8AAAAAAAAAAH4CQAAigEAAGBQ6QPcF84/PALdSM9j6D8AAAA/ywAAAAAAAAAB+QkAAIoBAACc57zLoaXOP4QGmX8Ckeg/AAAAP8sAAAAAAAAAAfoJAACKAQAADNF4aUVKzz8ywXfwXbnoPwAAAD/bAAAAAAAAAAH7CQAAigEAAHy6NAfp7s8/8AyzUc/U6D8AAAA/2wAAAAAAAAAB/AkAAIoBAAD2UXhSxknQP73pSqNW4+g/AAAAP/oAAAAAAAAAAf0JAACKAQAAwZoZqj2l0D+96UqjVuPoPwAAAD/6AAAAAAAAAAH+CQAAigEAAHS6xhZG9dA/aMSEWUTb6D8AAAA/CgEAAAAAAAAB/wkAAIoBAAAXW+Fccj7RP/+dD0Llx+g/AAAAPwoBAAAAAAAAAQAKAACKAQAAq3xpfMKA0T+pCPcanKfoPwAAAD8ZAQAAAAAAAAEBCgAAigEAAE4dhMLuydE/PnIvJgZ86D8AAAA/GQEAAAAAAAABAgoAAIoBAADYlKodrAfSP3+2oeddSOg/AAAAPzkBAAAAAAAAAQMKAACKAQAAWGJvtNZA0j+LZ1kdBgvoPwAAAD85AQAAAAAAAAEECgAAigEAAL4GQGCSbtI/3Dwoz3PK5z8AAAA/OQEAAAAAAAABBQoAAIoBAAAZAa9Hu5fSPwmA68J+i+c/AAAAP1cBAAAAAAAAAQYKAACKAQAAcCbtzJq+0j/jnehsd0TnPwAAAD9XAQAAAAAAAAEHCgAAigEAAMF2+u8w49I/D3FZg0vt5j8AAAA/VwEAAAAAAAABCAoAAIoBAADw87FjxffSPztEypkfluY/AAAAP3YBAAAAAAAAAQkKAACKAQAAHXFp11kM0z8DYRh2y0PmPwAAAD92AQAAAAAAAAEKCgAAigEAADaaXcLIF9M/p+talBTz5T8AAAA/dgEAAAAAAAABCwoAAIoBAAA2ml3CyBfTP9O+y6rom+U/AAAAP5UBAAAAAAAAAQwKAACKAQAAI0aaOaMO0z/ObtQSRFPlPwAAAD+VAQAAAAAAAAENCgAAigEAAPTI4sUO+tI/UGcLcyoE5T8AAAA/lQEAAAAAAAABDgoAAIoBAAC3zJgrnt7SP2ypH5noueQ/AAAAP6UBAAAAAAAAAQ8KAACKAQAAZXyLCAi60j/gEPoIuXfkPwAAAD+lAQAAAAAAAAEQCgAAigEAAA9XTYMok9I/uZ5JkOhI5D8AAAA/xAEAAAAAAAABEQoAAIoBAACaM+qwkF7SP3KajVm1G+Q/AAAAP8QBAAAAAAAAARIKAACKAQAAJRCH3vgp0j9fKYyuMfjjPwAAAD/EAQAAAAAAAAETCgAAigEAAJbDLyHy6dE/5AFoyYXZ4z8AAAA/5AEAAAAAAAABFAoAAIoBAAACoqcBoqfRPwUkIaqxv+M/AAAAP+QBAAAAAAAAARUKAACKAQAAaKvufwhj0T83R4lYKrHjPwAAAD/kAQAAAAAAAAEWCgAAigEAAM+0Nf5uHtE/vo+3ULWq4z8AAAA/8wEAAAAAAAABFwoAAIoBAAAtFBu4QtXQPwO0zsx6p+M/AAAAP/MBAAAAAAAAARgKAACKAQAAinMAchaM0D++j7dQtarjPwAAAD8SAgAAAAAAAAEZCgAAigEAAOH9tMmgQNA/0ZBmHgK24z8AAAA/EgIAAAAAAAABGgoAAIoBAABoZnF+w+XPP1tJ5/PDx+M/AAAAPyICAAAAAAAAARsKAACKAQAA+Hy14B9Bzz86Jy4TmOHjPwAAAD8iAgAAAAAAAAEcCgAAigEAAMaPQ93st84/PZeA8M754z8AAAA/MgIAAAAAAAABHQoAAIoBAACo9pRi3zfOP1AIgptSHeQ/AAAAPzICAAAAAAAAAR4KAACKAQAA3K3zCmjczT+5nkmQ6EjkPwAAAD9RAgAAAAAAAAEfCgAAigEAAOq8y6Glbs0/aFkoAURx5D8AAAA/UQIAAAAAAAABIAoAAIoBAAAIIGfBCArNP4zL2HkUoOQ/AAAAP1ECAAAAAAAAASEKAACKAQAA4NxWgmiFzD9h+GdjQPfkPwAAAD9wAgAAAAAAAAEiCgAAigEAAODcVoJohcw/YfhnY0D35D8AAAA/cAIAAAAAAAABIwoAAIoBAADg3FaCaIXMP2H4Z2NA9+Q/AAAAP3ACAAAAAAAAASQKAACKAQAA4NxWgmiFzD9h+GdjQPfkPwAAAD+AAgAAAAAAAAElCgAAigEAAI4O+I8O+M8/7pCN82855T8AAAA/AAAAAAAAAAABJgoAAIoBAACODviPDvjPP+6QjfNvOeU/AAAAPxAAAAAAAAAAAScKAACKAQAAjg74jw74zz/ukI3zbznlPwAAAD8QAAAAAAAAAAEoCgAAigEAAMTFVjiXnM8/SJb49+9x5T8AAAA/LwAAAAAAAAABKQoAAIoBAABAI2E/I2HPP32ZBWHWk+U/AAAAPy8AAAAAAAAAASoKAACKAQAAhi6DcNEOzz8IwtgTz73lPwAAAD8vAAAAAAAAAAErCgAAigEAANrjBmYSwc4/2Q7DQo3k5T8AAAA/TwAAAAAAAAABLAoAAIoBAABqldT1w47OP2Q3lvWFDuY/AAAAP08AAAAAAAAAAS0KAACKAQAABvEDSghhzj8k8yM0LkLmPwAAAD9PAAAAAAAAAAEuCgAAigEAAL5KWOsEQc4/jonrKMRt5j8AAAA/XgAAAAAAAAABLwoAAIoBAACATg5RlCXOP+UeBFANjuY/AAAAP14AAAAAAAAAATAKAACKAQAAYFDpA9wXzj8rs22pCaPmPwAAAD99AAAAAAAAAAExCgAAigEAAFamhz9JE84/GiIRufOv5j8AAAA/fQAAAAAAAAABMgoAAIoBAABWpoc/SRPOP5TZ4sBotuY/AAAAP40AAAAAAAAAATMKAACKAQAAYFDpA9wXzj8MkbTI3bzmPwAAAD+NAAAAAAAAAAE0CgAAigEAAIr4bxUnKs4/DJG0yN285j8AAAA/jQAAAAAAAAABNQoAAIoBAACyoPYmcjzOPwyRtMjdvOY/AAAAP50AAAAAAAAAATYKAACKAQAA5vLe/E9Tzj+2a+5+y7TmPwAAAD+dAAAAAAAAAAE3CgAAigEAADZD7B/md84/X0YoNbms5j8AAAA/vAAAAAAAAAABOAoAAIoBAACSPVsHD6HOP8T8Sm/hp+Y/AAAAP7wAAAAAAAAAATkKAACKAQAAIIqyxBXhzj/njlYtRKbmPwAAAD/MAAAAAAAAAAE6CgAAigEAALDWCYIcIc8/TUV5Z2yh5j8AAAA/zAAAAAAAAAABOwoAAIoBAABmy+dQbnPPP7P7m6GUnOY/AAAAP+sAAAAAAAAAATwKAACKAQAANBSJqOXOzz/4H7MdWpnmPwAAAD/rAAAAAAAAAAE9CgAAigEAAHWEs7ubENA/+B+zHVqZ5j8AAAA/+gAAAAAAAAABPgoAAIoBAADNqfFAezfQPxmyvtu8l+Y/AAAAP/oAAAAAAAAAAT8KAACKAQAAHvr+YxFc0D87RMqZH5bmPwAAAD8KAQAAAAAAAAFACgAAigEAAHUfPenwgtA/f2jhFeWS5j8AAAA/CgEAAAAAAAABQQoAAIoBAACyG4eDYZ7QP39o4RXlkuY/AAAAPykBAAAAAAAAAUIKAACKAQAA28MNlayw0D9/aOEV5ZLmPwAAAD8pAQAAAAAAAAFDCgAAigEAAO8X0R3SudA/f2jhFeWS5j8AAAA/KQEAAAAAAAABRAoAAIoBAADvF9Ed0rnQP39o4RXlkuY/AAAAPykBAAAAAAAAAUUKAACKAQAA7xfRHdK50D8HsQ8OcIzmPwAAAD9JAQAAAAAAAAFGCgAAigEAAO8X0R3SudA/B7EPDnCM5j8AAAA/SQEAAAAAAAABRwoAAIoBAADvF9Ed0rnQPwexDw5wjOY/AAAAP0kBAAAAAAAAAUgKAACKAQAA7xfRHdK50D8HsQ8OcIzmPwAAAD9JAQAAAAAAAAFJCgAAigEAAFYhGJw4ddA/MbWkbzU25T8AAAA/AAAAAAAAAAABSgoAAIoBAABWIRicOHXQPzG1pG81NuU/AAAAPx8AAAAAAAAAAUsKAACKAQAAViEYnDh10D8xtaRvNTblPwAAAD8fAAAAAAAAAAFMCgAAigEAAHUfPenwgtA/0k55zbGD5T8AAAA/HwAAAAAAAAABTQoAAIoBAAB1Hz3p8ILQP7KcEsq8teU/AAAAPz4AAAAAAAAAAU4KAACKAQAAdR896fCC0D+W6qvGx+flPwAAAD8+AAAAAAAAAAFPCgAAigEAAGp12yReftA/djhFw9IZ5j8AAAA/TgAAAAAAAAABUAoAAIoBAABqddskXn7QP+M+X5WfXeY/AAAAP04AAAAAAAAAAVEKAACKAQAAXPZI/oF30D+B2DPzG6vmPwAAAD9eAAAAAAAAAAFSCgAAigEAAFYhGJw4ddA/MnO3HuUD5z8AAAA/XgAAAAAAAAABUwoAAIoBAABWIRicOHXQP/YO6hf7Z+c/AAAAP30AAAAAAAAAAVQKAACKAQAAViEYnDh10D/2DuoX+2fnPwAAAD99AAAAAAAAAAFVCgAAigEAAFYhGJw4ddA/9g7qF/tn5z8AAAA/fQAAAAAAAAABVgoAAIoBAABWIRicOHXQP/YO6hf7Z+c/AAAAP30AAAAAAAAAAVcKAACKAQAAgS4VgC4V0D8acNGKbGXoPwAAAD8AAAAAAAAAAAFYCgAAigEAAIEuFYAuFdA/GnDRimxl6D8AAAA/EAAAAAAAAAABWQoAAIoBAACBLhWALhXQPxpw0YpsZeg/AAAAPxAAAAAAAAAAAVoKAACKAQAAXrwPujDhzz/dm7GmS7HoPwAAAD8vAAAAAAAAAAFbCgAAigEAABYWZFstwc8/33tWYbnh6D8AAAA/LwAAAAAAAAABXAoAAIoBAAC8G/VzBJjPP6A35J9hFek/AAAAPz8AAAAAAAAAAV0KAACKAQAAXiGGjNtuzz89YWYgp0rpPwAAAD8/AAAAAAAAAAFeCgAAigEAAPh8teAfQc8/MbCu6v6H6T8AAAA/PwAAAAAAAAABXwoAAIoBAACcgkb59hfPP1iSsUAGz+k/AAAAP14AAAAAAAAAAWAKAACKAQAABIyNd13Tzj9d4qjYqhfqPwAAAD9eAAAAAAAAAAFhCgAAigEAAH7pl37pl84/6nrOaNpZ6j8AAAA/XgAAAAAAAAABYgoAAIoBAADaSH04vU7OP0WAOW1akuo/AAAAP30AAAAAAAAAAWMKAACKAQAAdqSsjAEhzj+uFgFi8L3qPwAAAD99AAAAAAAAAAFkCgAAigEAABAA3OBF880/fmPrkK7k6j8AAAA/fQAAAAAAAAABZQoAAIoBAADoV1XP+uDNP6NlSSxI++o/AAAAP5wAAAAAAAAAAWYKAACKAQAA3K3zCmjczT+S1Ow7MgjrPwAAAD+cAAAAAAAAAAFnCgAAigEAANyt8wpo3M0/ktTsOzII6z8AAAA/nAAAAAAAAAABaAoAAIoBAADcrfMKaNzNP5LU7DsyCOs/AAAAP5wAAAAAAAAAAWkKAACKAQAA3K3zCmjczT+S1Ow7MgjrPwAAAD+sAAAAAAAAAAFqCgAAigEAAKpbCzWKxc0/TyAonaMj6z8AAAA/AAAAAAAAAAABawoAAIoBAACqWws1isXNP08gKJ2jI+s/AAAAPyAAAAAAAAAAAWwKAACKAQAAqlsLNYrFzT9PICidoyPrPwAAAD8gAAAAAAAAAAFtCgAAigEAAKpbCzWKxc0/TyAonaMj6z8AAAA/LwAAAAAAAAABbgoAAIoBAACswIEHNVPNP+j5soVEEOs/AAAAPy8AAAAAAAAAAW8KAACKAQAAOnJPl+YgzT+0Zvj5lAbrPwAAAD9PAAAAAAAAAAFwCgAAigEAAKol+Nnf4Mw/xPdU6qr56j8AAAA/TwAAAAAAAAABcQoAAIoBAAAIhd2Ts5fMPzk/1BTp5+o/AAAAP08AAAAAAAAAAXIKAACKAQAAUpD/xGFFzD+whlM/J9bqPwAAAD9eAAAAAAAAAAFzCgAAigEAAKRFg7qi98s/fPOYs3fM6j8AAAA/bgAAAAAAAAABdAoAAIoBAAC6/rwVc47LP+Gpu+2fx+o/AAAAP24AAAAAAAAAAXUKAACKAQAA7rUbvvsyyz+ehaRx2srqPwAAAD99AAAAAAAAAAF2CgAAigEAADTBPe+p4Mo/sIZTPyfW6j8AAAA/fQAAAAAAAAABdwoAAIoBAAB+zF8gWI7KP8GHAg104eo/AAAAP50AAAAAAAAAAXgKAACKAQAAyNeBUQY8yj/E91TqqvnqPwAAAD+dAAAAAAAAAAF5CgAAigEAACzhyM9s98k/gkOQSxwV6z8AAAA/nQAAAAAAAAABegoAAIoBAACKQK6JQK7JPy/+brx3Pes/AAAAP7wAAAAAAAAAAXsKAACKAQAA+vNWzDluyT+8JkJvcGfrPwAAAD+8AAAAAAAAAAF8CgAAigEAAHZRYdPFMsk/Jb0JZAaT6z8AAAA/vAAAAAAAAAABfQoAAIoBAADoBAoWv/LIPxgMUi5e0Os/AAAAP9sAAAAAAAAAAX4KAACKAQAARGTvz5KpyD8/7lSEZRfsPwAAAD/bAAAAAAAAAAF/CgAAigEAAMDB+dYebsg/Rj5MHApg7D8AAAA/2wAAAAAAAAABgAoAAIoBAABOc8dm0DvIP7BEZu7Wo+w/AAAAP/oAAAAAAAAAAYEKAACKAQAA/iK6QzoXyD9hb5c8aeTsPwAAAD/6AAAAAAAAAAGCCgAAigEAAOrO9roUDsg/D5rIivsk7T8AAAA/+gAAAAAAAAABgwoAAIoBAADWejMy7wTIP0cNKNEYX+0/AAAAPwoBAAAAAAAAAYQKAACKAQAA9HhYf6cSyD/DpJ6T+5XtPwAAAD8KAQAAAAAAAAGFCgAAigEAABwh35DyJMg/Yc4gFEHL7T8AAAA/KQEAAAAAAAABhgoAAIoBAABGyWWiPTfIP//3opSGAO4/AAAAPykBAAAAAAAAAYcKAACKAQAAjG8RAUFXyD+bISUVzDXuPwAAAD8pAQAAAAAAAAGICgAAigEAAOppgOhpgMg/oAHKzzlm7j8AAAA/LgEAAAAAAAABiQoAAIoBAACCYDlqA8XIP+YFhgZtk+4/AAAAPy4BAAAAAAAAAYoKAACKAQAAWFM8hg0lyT8OeDZ/PcLuPwAAAD9NAQAAAAAAAAGLCgAAigEAAEKaAis9jsk/7sXPe0j07j8AAAA/TQEAAAAAAAABjAoAAIoBAAA4iyqU//vJPxQ4gPQYI+8/AAAAP10BAAAAAAAAAY0KAACKAQAANia0wVRuyj9+zkfprk7vPwAAAD9dAQAAAAAAAAGOCgAAigEAAEoVAXjP6co/ThsyGG117z8AAAA/fAEAAAAAAAABjwoAAIoBAAB8AnN7AnPLP2CMM8PwmO8/AAAAP3wBAAAAAAAAAZAKAACKAQAA7OsuGaYXzD/cs1eonLfvPwAAAD98AQAAAAAAAAGRCgAAigEAAGZ/THvcwMw/dm2HS6vU7z8AAAA/jAEAAAAAAAABkgoAAIoBAADSaAgZgGXNPyK4E9/P5O8/AAAAP4wBAAAAAAAAAZMKAACKAQAAGKo9pdj3zT943dko4uzvPwAAAD+rAQAAAAAAAAGUCgAAigEAAEDtTeR4fM4/IrgT38/k7z8AAAA/qwEAAAAAAAABlQoAAIoBAABehvxehvzOPzRJcM/l1+8/AAAAP6sBAAAAAAAAAZYKAACKAQAAkHNuYrmFzz+6IUzqObnvPwAAAD/KAQAAAAAAAAGXCgAAigEAAJy4WVSh/M8/prBKP7aV7z8AAAA/ygEAAAAAAAABmAoAAIoBAADD/4986DLQP4A+msblZu8/AAAAP8oBAAAAAAAAAZkKAACKAQAAFVCdn35X0D/AggyIPTPvPwAAAD/aAQAAAAAAAAGaCgAAigEAAFFM5znvctA/qqG4/4L37j8AAAA/2gEAAAAAAAABmwoAAIoBAACKcwByFozQP6RRwWferu4/AAAAP/kBAAAAAAAAAZwKAACKAQAArUZWIRic0D+OABsC7VruPwAAAD/5AQAAAAAAAAGdCgAAigEAALzF6Ef0otA/7mZGpHAN7j8AAAA/CQIAAAAAAAABngoAAIoBAAC48LflqqDQP/inq/zht+0/AAAAPwkCAAAAAAAAAZ8KAACKAQAAopz0XIWX0D+wM53od3LtPwAAAD8YAgAAAAAAAAGgCgAAigEAAJQdYjapkNA/qeOlUNMp7T8AAAA/GAIAAAAAAAABoQoAAIoBAACKcwByFozQPxxLgMCj5+w/AAAAPzgCAAAAAAAAAaIKAACKAQAAZqCqwhR80D/1aH1qnKDsPwAAAD84AgAAAAAAAAGjCgAAigEAAD34I7HJadA/8BiG0vdX7D8AAAA/OAIAAAAAAAABpAoAAIoBAAAF0Qp5olDQP4QSbAArFOw/AAAAP1cCAAAAAAAAAaUKAACKAQAAxtTA3jE10D8pDQH8qtvrPwAAAD9XAgAAAAAAAAGmCgAAigEAAHtZ5B3lEtA/BZtQg9qs6z8AAAA/VwIAAAAAAAABpwoAAIoBAABIaEwxC9jPP1fgcRJ/hOs/AAAAP2YCAAAAAAAAAagKAACKAQAAdHVJFQF4zz9TAM1XEVTrPwAAAD9mAgAAAAAAAAGpCgAAigEAAF6G/F6G/M4/x9f5pBgq6z8AAAA/hgIAAAAAAAABqgoAAIoBAABg63IxMYrOP5LU7DsyCOs/AAAAP4YCAAAAAAAAAasKAACKAQAAYFDpA9wXzj9u0o6gmPHqPwAAAD+GAgAAAAAAAAGsCgAAigEAAGK1X9aGpc0/jfRHgcTX6j8AAAA/pQIAAAAAAAABrQoAAIoBAAB4bpkxVzzNPzfPgTeyz+o/AAAAP6UCAAAAAAAAAa4KAACKAQAAeG6ZMVc8zT83z4E3ss/qPwAAAD+lAgAAAAAAAAGvCgAAigEAAHhumTFXPM0/N8+BN7LP6j8AAAA/xAIAAAAAAAABsAoAAIoBAAB4bpkxVzzNPzfPgTeyz+o/AAAAP8QCAAAAAAAAAbEKAACKAQAADhm33V7Oyj8BGjWgRGPsPwAAAD8AAAAAAAAAAAGyCgAAigEAAA4Zt91ezso/ARo1oERj7D8AAAA/DwAAAAAAAAABswoAAIoBAAAOGbfdXs7KPwEaNaBEY+w/AAAAPw8AAAAAAAAAAbQKAACKAQAADhm33V7Oyj8BGjWgRGPsPwAAAD8fAAAAAAAAAAG1CgAAigEAAA4Zt91ezso/ARo1oERj7D8AAAA/HwAAAAAAAAABtgoAAIoBAACwudEjixfLP/6p4sINS+w/AAAAPz4AAAAAAAAAAbcKAACKAQAA9l99go43yz+ohBx5+0LsPwAAAD8+AAAAAAAAAAG4CgAAigEAAEiwiqUkXMs/l4Ntq6437D8AAAA/PgAAAAAAAAABuQoAAIoBAAC6/rwVc47LP2Pwsh//Lew/AAAAP10AAAAAAAAAAboKAACKAQAAKE3vhcHAyz+VExvOdx/sPwAAAD9dAAAAAAAAAAG7CgAAigEAANaXa5CADsw/DFua+LUN7D8AAAA/XQAAAAAAAAABvAoAAIoBAACC4ueaP1zMP9jH32wGBOw/AAAAP30AAAAAAAAAAb0KAACKAQAAJIMC4WulzD8+fgKnLv/rPwAAAD99AAAAAAAAAAG+CgAAigEAAKol+Nnf4Mw/pDQl4Vb66z8AAAA/fQAAAAAAAAABvwoAAIoBAAAmHowOwRfNP6Q0JeFW+us/AAAAP4wAAAAAAAAAAcAKAACKAQAAbMQ3bcQ3zT8c7PboywDsPwAAAD+MAAAAAAAAAAHBCgAAigEAAKIWIEOiTs0/6ciOOlMP7D8AAAA/qwAAAAAAAAABwgoAAIoBAACiFiBDok7NP/zJPQigGuw/AAAAP6sAAAAAAAAAAcMKAACKAQAAisJcunxFzT+Ggr7dYSzsPwAAAD+7AAAAAAAAAAHECgAAigEAAFpwdOSeLs0/Dzs/syM+7D8AAAA/uwAAAAAAAAABxQoAAIoBAAAIIGfBCArNP3ZhtMqCUew/AAAAP8sAAAAAAAAAAcYKAACKAQAAjCfTjCfTzD8UG+RtkW7sPwAAAD/LAAAAAAAAAAHHCgAAigEAAAiF3ZOzl8w/r9QTEaCL7D8AAAA/6gAAAAAAAAAByAoAAIoBAACC4ueaP1zMP9PWcaw5ouw/AAAAP+oAAAAAAAAAAckKAACKAQAAFJS1KvEpzD9/If4/XrLsPwAAAD/qAAAAAAAAAAHKCgAAigEAALiZRkPIAMw/kCKtDau97D8AAAA/+gAAAAAAAAABywoAAIoBAABcn9dbn9fLP26QoU9Iv+w/AAAAP/oAAAAAAAAAAcwKAACKAQAAFvkr/Zu3yz9/kVAdlcrsPwAAAD8ZAQAAAAAAAAHNCgAAigEAANj84WIrnMs/+kgiJQrR7D8AAAA/GQEAAAAAAAABzgoAAIoBAAC6/rwVc47LP7UkC6lE1Ow/AAAAPygBAAAAAAAAAc8KAACKAQAAuv68FXOOyz+Tkv/q4dXsPwAAAD8oAQAAAAAAAAHQCgAAigEAALr+vBVzjss/k5L/6uHV7D8AAAA/OAEAAAAAAAAB0QoAAIoBAAC6/rwVc47LP5OS/+rh1ew/AAAAPzgBAAAAAAAAAdIKAACKAQAAFvkr/Zu3yz+ytLjLDbzsPwAAAD9XAQAAAAAAAAHTCgAAigEAAGZJOSAy3Ms/oLMJ/sCw7D8AAAA/VwEAAAAAAAAB1AoAAIoBAAD2lZDdOBzMPyn8N/ZLquw/AAAAP1cBAAAAAAAAAdUKAACKAQAAouAM6PdpzD+wRGbu1qPsPwAAAD93AQAAAAAAAAHWCgAAigEAAFArifK2t8w/S45DtK6o7D8AAAA/dwEAAAAAAAAB1woAAIoBAAASysiFmw7NP+TXIHqGrew/AAAAP3cBAAAAAAAAAdgKAACKAQAAlGy+fg9KzT9/If4/XrLsPwAAAD+GAQAAAAAAAAHZCgAAigEAACS5FTwWis0/bpChT0i/7D8AAAA/hgEAAAAAAAAB2goAAIoBAACUB0isZLzNPxvbLeNsz+w/AAAAP7MBAAAAAAAAAdsKAACKAQAA3K3zCmjczT8LStHyVtzsPwAAAD+zAQAAAAAAAAHcCgAAigEAAPqrGFgg6s0/t5Rdhnvs7D8AAAA/swEAAAAAAAAB3QoAAIoBAADcrfMKaNzNP2Pf6Rmg/Ow/AAAAP9MBAAAAAAAAAd4KAACKAQAAsgVt+RzKzT+F4Ue1ORPtPwAAAD/TAQAAAAAAAAHfCgAAigEAADoN2cQ7k80/Zb+O1A0t7T8AAAA/0wEAAAAAAAAB4AoAAIoBAACUbL5+D0rNP0ed1fPhRu0/AAAAP/IBAAAAAAAAAeEKAACKAQAAqiX42d/gzD+dMu4aK2ftPwAAAD/yAQAAAAAAAAHiCgAAigEAAMqIk/lCfMw/F1oSANeF7T8AAAA/8gEAAAAAAAAB4woAAIoBAADs6y4ZphfMP5CBNuWCpO0/AAAAPwICAAAAAAAAAeQKAACKAQAADE/KOAmzyz/4p6v84bftPwAAAD8CAgAAAAAAAAHlCgAAigEAACqyZVhsTss/6hZPDMzE7T8AAAA/IQIAAAAAAAAB5goAAIoBAAAWwxii8dLKP/sX/tkY0O0/AAAAPyECAAAAAAAAAecKAACKAQAAItLwOC9lyj/ZhfIbttHtPwAAAD8wAgAAAAAAAAHoCgAAigEAAErf7RwlBco/2YXyG7bR7T8AAAA/MAIAAAAAAAAB6QoAAIoBAACU6g9O07LJP5Zh25/w1O0/AAAAP0ACAAAAAAAAAeoKAACKAQAA0kvQuu5byT/7F/7ZGNDtPwAAAD9AAgAAAAAAAAHrCgAAigEAANJL0LruW8k/+xf+2RjQ7T8AAAA/XwIAAAAAAAAB7AoAAIoBAADSS9C67lvJP/sX/tkY0O0/AAAAP18CAAAAAAAAAe0KAACKAQAA0kvQuu5byT/7F/7ZGNDtPwAAAD9fAgAAAAAAAAHuCgAAigEAAK/sIwxh9dE/tcp3VqOb5z8AAAA/AAAAAAAAAAAB7woAAIoBAACv7CMMYfXRP7XKd1ajm+c/AAAAPw8AAAAAAAAAAfAKAACKAQAAr+wjDGH10T+1yndWo5vnPwAAAD8PAAAAAAAAAAHxCgAAigEAAEIOrCuxN9I/hhdihWHC5z8AAAA/HwAAAAAAAAAB8goAAIoBAACVXrlOR1zSP6oZwCD72Oc/AAAAPx8AAAAAAAAAAfMKAACKAQAA8FgoNnCF0j/fHM2J4frnPwAAAD8+AAAAAAAAAAH0CgAAigEAAGtRvGpRvNI/Bo99ArIp6D8AAAA/TgAAAAAAAAAB9QoAAIoBAAD0yOLFDvrSPyoBLnuCWOg/AAAAP04AAAAAAAAAAfYKAACKAQAAfkAJIcw30z/pvLu5KozoPwAAAD9OAAAAAAAAAAH3CgAAigEAAAPj/hlAc9M/7pxgdJi86D8AAAA/XQAAAAAAAAAB+AoAAIoBAACCsMOwaqzTP61Y7rJA8Og/AAAAP10AAAAAAAAAAfkKAACKAQAAB1O5qd7n0z/ly035XSrpPwAAAD99AAAAAAAAAAH6CgAAigEAAJDK3wScJdQ/toiKBVNp6T8AAAA/fQAAAAAAAAAB+woAAIoBAAD2brCwV1PUP6rX0s+qpuk/AAAAP30AAAAAAAAAAfwKAACKAQAAPhVcD1tz1D+ut3eKGNfpPwAAAD+cAAAAAAAAAAH9CgAAigEAAJBlaTLxl9Q/BE2QsWH36T8AAAA/nAAAAAAAAAAB/goAAIoBAAC0OL/h8qfUP7OXHEWGB+o/AAAAP5wAAAAAAAAAAf8KAACKAQAAtDi/4fKn1D+zlxxFhgfqPwAAAD+rAAAAAAAAAAEACwAAigEAALQ4v+Hyp9Q/s5ccRYYH6j8AAAA/qwAAAAAAAAABAQsAAIoBAAC0OL/h8qfUP7OXHEWGB+o/AAAAP6sAAAAAAAAAAQILAACKAQAAXx7FGQdo1T/mKtfQNRHqPwAAAD8AAAAAAAAAAAEDCwAAigEAAF8exRkHaNU/5irX0DUR6j8AAAA/DwAAAAAAAAABBAsAAIoBAABfHsUZB2jVP+Yq19A1Eeo/AAAAPw8AAAAAAAAAAQULAACKAQAAy/w8+rYl1T+1d8H/8zfqPwAAAD8fAAAAAAAAAAEGCwAAigEAAGotnbBE+tQ/+wsrWfBM6j8AAAA/HwAAAAAAAAABBwsAAIoBAAAAtJuiP8rUP4XEqy6yXuo/AAAAPy4AAAAAAAAAAQgLAACKAQAAmQ/L9oOc1D9lovJNhnjqPwAAAD8+AAAAAAAAAAEJCwAAigEAADhAK60RcdQ/I+4tr/eT6j8AAAA/PgAAAAAAAAABCgsAAIoBAADiGu0nMkrUP3qDRtZAtOo/AAAAP10AAAAAAAAAAQsLAACKAQAAoElyK3gs1D/jGQ7L1t/qPwAAAD9dAAAAAAAAAAEMCwAAigEAAHHMurfjF9Q/Ph95z1YY6z8AAAA/XQAAAAAAAAABDQsAAIoBAABSzpVqKwrUPzBuwZmuVes/AAAAP30AAAAAAAAAAQ4LAACKAQAANdBwHXP80z+cdNtre5nrPwAAAD99AAAAAAAAAAEPCwAAigEAACsmD1ng99M/TJ8Mug3a6z8AAAA/fQAAAAAAAAABEAsAAIoBAAA10HAdc/zTP3OBDxAVIew/AAAAP5wAAAAAAAAAARELAACKAQAAT/lkCOIH1D82re8r9GzsPwAAAD+cAAAAAAAAAAESCwAAigEAAH12HHx2HNQ/9tjPR9O47D8AAAA/nAAAAAAAAAABEwsAAIoBAADEHMjaeTzUP5ZypKVPBu0/AAAAP7sAAAAAAAAAARQLAACKAQAAIBc3wqJl1D+dwps99E7tPwAAAD+7AAAAAAAAAAEVCwAAigEAAIuQONCnldQ/bX/YSemN7T8AAAA/uwAAAAAAAAABFgsAAIoBAAAUCF8rZdPUP2HOIBRBy+0/AAAAP8sAAAAAAAAAARcLAACKAQAAqCnnSrUV1T92r3Sc+wbuPwAAAD/LAAAAAAAAAAEYCwAAigEAAEb10C6YXNU/riLU4hhB7j8AAAA/6gAAAAAAAAABGQsAAIoBAADkwLoSe6PVP/YmkBlMbu4/AAAAP+oAAAAAAAAAARoLAACKAQAAkgs3HTrx1T8KmJHEz5HuPwAAAD/qAAAAAAAAAAEbCwAAigEAADmBgsWvPNY/Tiz7Hcym7j8AAAA/+gAAAAAAAAABHAsAAIoBAADj9s1tJYjWP6RRwWferu4/AAAAP/oAAAAAAAAAAR0LAACKAQAAj0FKeOTV1j9Am54ttrPuPwAAAD8ZAQAAAAAAAAEeCwAAigEAAEJh9+TsJdc/Yi2q6xiy7j8AAAA/GQEAAAAAAAABHwsAAIoBAAD0gKRR9XXXP5JQEpqRo+4/AAAAPygBAAAAAAAAASALAACKAQAAossgXLTD1z9MvKhAlY7uPwAAAD8oAQAAAAAAAAEhCwAAigEAADEYeBm7A9g/kHBt3yNz7j8AAAA/OAEAAAAAAAABIgsAAIoBAACsEAxOnDrYPybapeqNR+4/AAAAPzgBAAAAAAAAASMLAACKAQAAErXc+Vdo2D+IsCNqSBLuPwAAAD9XAQAAAAAAAAEkCwAAigEAAIEDD2qmmtg/QDwVVt7M7T8AAAA/VwEAAAAAAAABJQsAAIoBAADc/X1Rz8PYP7Gj78Wuiu0/AAAAP1cBAAAAAAAAASYLAACKAQAAJKQpsNLj2D8Ceb53HErtPwAAAD93AQAAAAAAAAEnCwAAigEAAFzLQuj5/Ng/ygVfMf8P7T8AAAA/dwEAAAAAAAABKAsAAIoBAACGc8n5RA/ZP6EjXNv3yOw/AAAAP3cBAAAAAAAAASkLAACKAQAAmseMgmoY2T9Zr03HjYPsPwAAAD+GAQAAAAAAAAEqCwAAigEAALTwgG3ZI9k/dfFh7Us57D8AAAA/hgEAAAAAAAABKwsAAIoBAADCbxOUtSrZPwrrRxt/9es/AAAAP6UBAAAAAAAAASwLAACKAQAAvJriMWwo2T8WnP9QJ7jrPwAAAD+lAQAAAAAAAAEtCwAAigEAAKwbUAuQIdk/eXJ90OGC6z8AAAA/pQEAAAAAAAABLgsAAIoBAACQHSu+1xPZP/3aBg7/S+s/AAAAP8UBAAAAAAAAAS8LAACKAQAAgp6Yl/sM2T9gsYSNuRbrPwAAAD/FAQAAAAAAAAEwCwAAigEAAExMsMEd9tg/SdAwBf/a6j8AAAA/xQEAAAAAAAABMQsAAIoBAAAa+sfrP9/YPyRegIwurOo/AAAAP+QBAAAAAAAAATILAACKAQAA7HwQeKvK2D/dWcRV+37qPwAAAD/kAQAAAAAAAAEzCwAAigEAAMTUiWZguNg/DQ3aJj1Y6j8AAAA/5AEAAAAAAAABNAsAAIoBAACVV9Lyy6PYP9cJzb1WNuo/AAAAPwICAAAAAAAAATULAACKAQAAU4ZX9hGG2D/EmMsS0xLqPwAAAD8CAgAAAAAAAAE2CwAAigEAAPO2t6yfWtg/nSYbmgLk6T8AAAA/IQIAAAAAAAABNwsAAIoBAACMEucA5CzYP6xHJa3hvuk/AAAAPyECAAAAAAAAATgLAACKAQAAJm4WVSj/1z8yIAHINaDpPwAAAD8wAgAAAAAAAAE5CwAAigEAAMpzp23/1dc/MbCu6v6H6T8AAAA/MAIAAAAAAAABOgsAAIoBAABg+qVf+qXXP+obRZECc+k/AAAAP0ACAAAAAAAAATsLAACKAQAA+lXVsz541z8LPv5xLlnpPwAAAD9AAgAAAAAAAAE8CwAAigEAAIoHo0PwRdc/X/Nx3glJ6T8AAAA/XwIAAAAAAAABPQsAAIoBAAAjY9KXNBjXP03ywhC9Pek/AAAAP18CAAAAAAAAAT4LAACKAQAAsxSgJ+bl1j/VOvEISDfpPwAAAD9fAgAAAAAAAAE/CwAAigEAAE1wz3squNY/O/ETQ3Ay6T8AAAA/fwIAAAAAAAABQAsAAIoBAADj9s1tJYjWP6GnNn2YLek/AAAAP38CAAAAAAAAAUELAACKAQAAcqib/dZV1j9MgnAzhiXpPwAAAD9/AgAAAAAAAAFCCwAAigEAAOgwdaIZGNY/5ctN+V0q6T8AAAA/ngIAAAAAAAABQwsAAIoBAABkjn+ppdzVP4AVK781L+k/AAAAP54CAAAAAAAAAUQLAACKAQAA5MC6Enuj1T+zqOVK5TjpPwAAAD+eAgAAAAAAAAFFCwAAigEAAH8c6ma/ddU/gIV9nGxH6T8AAAA/vQIAAAAAAAABRgsAAIoBAAATo+hYukXVP4L1z3mjX+k/AAAAP70CAAAAAAAAAUcLAACKAQAAnn+FhiIR1T8er/8csnzpPwAAAD+9AgAAAAAAAAFICwAAigEAABjdj42u1dQ/7/vpS3Cj6T8AAAA/zQIAAAAAAAABSQsAAIoBAAC94iCmhazUP+Da3ziRyOk/AAAAP80CAAAAAAAAAUoLAACKAQAAveIgpoWs1D/g2t84kcjpPwAAAD/sAgAAAAAAAAFLCwAAigEAAL3iIKaFrNQ/4NrfOJHI6T8AAAA/7AIAAAAAAAABTAsAAIoBAAC94iCmhazUP+Da3ziRyOk/AAAAP+wCAAAAAAAAAU0LAACKAQAAfFL9wWla1j8A7M8TXn3qPwAAAD8AAAAAAAAAAAFOCwAAigEAAHxS/cFpWtY/AOzPE1596j8AAAA/EAAAAAAAAAABTwsAAIoBAAB8Uv3BaVrWPwDszxNefeo/AAAAPxAAAAAAAAAAAVALAACKAQAAfFL9wWla1j8A7M8TXn3qPwAAAD8QAAAAAAAAAAFRCwAAigEAAGMpCdf6TtY/nBVSlKOy6j8AAAA/LwAAAAAAAAABUgsAAIoBAABUqnawHkjWPzfPgTeyz+o/AAAAPy8AAAAAAAAAAVMLAACKAQAAP1azJ/k+1j8rrnck0/TqPwAAAD8/AAAAAAAAAAFUCwAAigEAACYtvzyKM9Y/ttZK18se6z8AAAA/PwAAAAAAAAABVQsAAIoBAAAWriwWrizWP/3aBg7/S+s/AAAAP04AAAAAAAAAAVYLAACKAQAADATLURso1j/fKKAKCn7rPwAAAD9OAAAAAAAAAAFXCwAAigEAAAwEy1EbKNY/OC4LD4q26z8AAAA/bgAAAAAAAAABWAsAAIoBAAAWriwWrizWP+lYPF0c9+s/AAAAP24AAAAAAAAAAVkLAACKAQAAJi2/PIoz1j+5FXlpETbsPwAAAD9uAAAAAAAAAAFaCwAAigEAADWsUWNmOtY/R66e+UB47D8AAAA/jQAAAAAAAAABWwsAAIoBAAAw1yABHTjWP/bYz0fTuOw/AAAAP40AAAAAAAAAAVwLAACKAQAAKgLwntM11j8cS4DAo+fsPwAAAD+NAAAAAAAAAAFdCwAAigEAACoC8J7TNdY/HEuAwKPn7D8AAAA/nAAAAAAAAAABXgsAAIoBAAAqAvCe0zXWPxxLgMCj5+w/AAAAP5wAAAAAAAAAAV8LAACKAQAAKgLwntM11j8cS4DAo+fsPwAAAD+cAAAAAAAAAAFgCwAAigEAADMLD9iWPbI/LuHSNfCI6D8AAAA/AAAAAAAAAAABYQsAAIoBAAAzCw/Ylj2yPy7h0jXwiOg/AAAAPw8AAAAAAAAAAWILAACKAQAAMwsP2JY9sj8u4dI18IjoPwAAAD8PAAAAAAAAAAFjCwAAigEAAO3J2Us+q7E/ugmm6Oiy6D8AAAA/HwAAAAAAAAABZAsAAIoBAABffYKON2uxP816p5Ns1ug/AAAAPx8AAAAAAAAAAWULAACKAQAAf+AdrpoGsT8DfrT8UvjoPwAAAD8+AAAAAAAAAAFmCwAAigEAAO+TxvCTxrA/9lyq6XMd6T8AAAA/PgAAAAAAAAABZwsAAIoBAAA5n+ghQnSwP2+Ezs4fPOk/AAAAP04AAAAAAAAAAWgLAACKAQAAqVKRZDs0sD/pq/Kzy1rpPwAAAD9OAAAAAAAAAAFpCwAAigEAALoT4BmIsa8/Hq//HLJ86T8AAAA/XQAAAAAAAAABagsAAIoBAAAmgp1qmfquPxCO9QnToek/AAAAP10AAAAAAAAAAWsLAACKAQAAjvBau6pDrj+sRyWt4b7pPwAAAD99AAAAAAAAAAFsCwAAigEAAG5XrECdw60/aZNgDlPa6T8AAAA/fQAAAAAAAAABbQsAAIoBAACiDgvpJWitP42Vvqns8Ok/AAAAP30AAAAAAAAAAW4LAACKAQAA0sVpka4MrT+QBRGHIwnqPwAAAD+MAAAAAAAAAAFvCwAAigEAAFrN1VzN1aw/+CuGnoIc6j8AAAA/jAAAAAAAAAABcAsAAIoBAAAKfcg5N7GsP+eaKa5sKeo/AAAAP6sAAAAAAAAAAXELAACKAQAAjoQ0BVZ6rD9fUvu14S/qPwAAAD+rAAAAAAAAAAFyCwAAigEAAD40J+K/Vaw/+ZvYe7k06j8AAAA/qwAAAAAAAAABcwsAAIoBAADq4xm/KTGsP/mb2Hu5NOo/AAAAP7sAAAAAAAAAAXQLAACKAQAA6uMZvykxrD/5m9h7uTTqPwAAAD+7AAAAAAAAAAF1CwAAigEAAOrjGb8pMaw/+ZvYe7k06j8AAAA/ywAAAAAAAAABdgsAAIoBAADq4xm/KTGsP/mb2Hu5NOo/AAAAP8sAAAAAAAAAAXcLAACKAQAAhgk2uMMeqz8A7M8TXn3qPwAAAD8AAAAAAAAAAAF4CwAAigEAAIYJNrjDHqs/AOzPE1596j8AAAA/HwAAAAAAAAABeQsAAIoBAACGCTa4wx6rPwDszxNefeo/AAAAPx8AAAAAAAAAAXoLAACKAQAAZvWI8CNDqT+INP4L6XbqPwAAAD8fAAAAAAAAAAF7CwAAigEAAK7Kl8YnDKg/Lw84wtZu6j8AAAA/LwAAAAAAAAABfAsAAIoBAABK8LO/wfmmPw59LAR0cOo/AAAAPy8AAAAAAAAAAX0LAACKAQAAksXClcXCpT8hftvRwHvqPwAAAD9OAAAAAAAAAAF+CwAAigEAADLr3o5fsKQ/d6OhG9OD6j8AAAA/TgAAAAAAAAABfwsAAIoBAAB6wO1kY3mjPwBcIvGUleo/AAAAP14AAAAAAAAAAYALAACKAQAAIvXh9Dr5oT8CzHTOy63qPwAAAD9eAAAAAAAAAAGBCwAAigEAAPLRXJZdi6A/N8+BN7LP6j8AAAA/ewAAAAAAAAABggsAAIoBAACUbIcGPs2dPyuudyTT9Oo/AAAAP3sAAAAAAAAAAYMLAACKAQAA5NVvJu3Mmj+21krXyx7rPwAAAD+aAAAAAAAAAAGECwAAigEAAGxxtTu3zJg//doGDv9L6z8AAAA/mgAAAAAAAAABhQsAAIoBAABEXQh0F/GWP72WlEynf+s/AAAAP5oAAAAAAAAAAYYLAACKAQAAdJlozw06lT8WnP9QJ7jrPwAAAD+qAAAAAAAAAAGHCwAAigEAAOQW/rZcFZQ/x8Ywn7n46z8AAAA/qgAAAAAAAAABiAsAAIoBAAAERIZ7FcySP/05kOXWMuw/AAAAP8kAAAAAAAAAAYkLAACKAQAAbLJDzCYVkj+M0rV1BnXsPwAAAD/JAAAAAAAAAAGKCwAAigEAACRxDkDOgpE/9tjPR9O47D8AAAA/yQAAAAAAAAABiwsAAIoBAAAsgObWCxWRPw26I9CN9Ow/AAAAP+kAAAAAAAAAAYwLAACKAQAALIDm1gsVkT8im3dYSDDtPwAAAD/pAAAAAAAAAAGNCwAAigEAACRxDkDOgpE/SX16rk937T8AAAA/6QAAAAAAAAABjgsAAIoBAABsskPMJhWSP7SDlIAcu+0/AAAAPwgBAAAAAAAAAY8LAACKAQAAVJSTnqvwkj/KZOgI1/btPwAAAD8IAQAAAAAAAAGQCwAAigEAAOQW/rZcFZQ/zUSNw0Qn7j8AAAA/CAEAAAAAAAABkQsAAIoBAABkipA40KeVPzjbVLjaUu4/AAAAPxcBAAAAAAAAAZILAACKAQAAPE4w3dlelz/CAyhr03zuPwAAAD8XAQAAAAAAAAGTCwAAigEAAKyy6scPX5k/Tiz7Hcym7j8AAAA/NwEAAAAAAAABlAsAAIoBAAAsF6WyRV+bP9pUztDE0O4/AAAAPzcBAAAAAAAAAZULAACKAQAAhF2vbwA7nj9mfaGDvfruPwAAAD83AQAAAAAAAAGWCwAAigEAAPLRXJZdi6A/JMnc5C4W7z8AAAA/VgEAAAAAAAABlwsAAIoBAAD6TFvj7+ahPyg5L8JlLu8/AAAAP1YBAAAAAAAAAZgLAACKAQAAKnDgQc1Uoz+OX6TZxEHvPwAAAD9WAQAAAAAAAAGZCwAAigEAAHYsFBu4QqU/9oUZ8SNV7z8AAAA/dQEAAAAAAAABmgsAAIoBAACeQMHiVx6nP+b0vAAOYu8/AAAAP3UBAAAAAAAAAZsLAACKAQAAbgRhh2HVqD88GoNKIGrvPwAAAD91AQAAAAAAAAGcCwAAigEAAG5whz22nqo/PBqDSiBq7z8AAAA/hQEAAAAAAAABnQsAAIoBAACOhDQFVnqsP+b0vAAOYu8/AAAAP4UBAAAAAAAAAZ4LAACKAQAA3kBo3kBorj9Mq986Nl3vPwAAAD+kAQAAAAAAAAGfCwAAigEAAOdO2/6rT7A/OqowbelR7z8AAAA/pAEAAAAAAAABoAsAAIoBAAANLXVroUaxP45fpNnEQe8/AAAAP7QBAAAAAAAAAaELAACKAQAAMwsP2JY9sj8oOS/CZS7vPwAAAD+0AQAAAAAAAAGiCwAAigEAAOHwFBCr/bI/vhK6qgYb7z8AAAA/wwEAAAAAAAABowsAAIoBAACjKt7Q5MazP3h+UFEKBu8/AAAAP8MBAAAAAAAAAaQLAACKAQAAZWSnkR6QtD+6MhXwmOruPwAAAD/jAQAAAAAAAAGlCwAAigEAAGGauuzIdLU/2lTO0MTQ7j8AAAA/4wEAAAAAAAABpgsAAIoBAAD7K/2btyu2PwoI5KEGqu4/AAAAP+MBAAAAAAAAAacLAACKAQAAU8H1sDXHtj+A3xDvDYDuPwAAAD8CAgAAAAAAAAGoCwAAigEAAF0G4aIdPrc/0iQyfrJX7j8AAAA/AgIAAAAAAAABqQsAAIoBAAAV+75xb5C3P81EjcNEJ+4/AAAAPwICAAAAAAAAAaoLAACKAQAA9ZcjUgz1tz9CHLoQTP3tPwAAAD8RAgAAAAAAAAGrCwAAigEAAK2MASFeR7g/g2As0qPJ7T8AAAA/EQIAAAAAAAABrAsAAIoBAAARMdLMGXW4P6ESk9WYl+0/AAAAPzECAAAAAAAAAa0LAACKAQAAoX0piiC1uD+MMT9N3lvtPwAAAD8xAgAAAAAAAAGuCwAAigEAAPPNNq222bg/7ge9zJgm7T8AAAA/MQIAAAAAAAABrwsAAIoBAAAvyoBHJ/W4Py9ML47w8uw/AAAAP1ACAAAAAAAAAbALAACKAQAAWXIHWXIHuT9L/pWR5cDsPwAAAD9QAgAAAAAAAAGxCwAAigEAAFlyB1lyB7k/ndNkQ1OA7D8AAAA/UAIAAAAAAAABsgsAAIoBAAAFIvo13OK4P8sWKDdeQew/AAAAP28CAAAAAAAAAbMLAACKAQAAt9HsEka+uD8c7PboywDsPwAAAD9vAgAAAAAAAAG0CwAAigEAAHXVonjVorg/fsJ0aIbL6z8AAAA/bwIAAAAAAAABtQsAAIoBAADpiEu7zmK4P1lQxO+1nOs/AAAAP38CAAAAAAAAAbYLAACKAQAAR+gwdaIZuD+alDaxDWnrPwAAAD9/AgAAAAAAAAG3CwAAigEAAGdLzJQFtbc/2diocmU16z8AAAA/ngIAAAAAAAABuAsAAIoBAACZAis9jlm3P02w1b9sC+s/AAAAP54CAAAAAAAAAbkLAACKAQAAz7mJ5Rb+tj9+Y+uQruTqPwAAAD+uAgAAAAAAAAG6CwAAigEAAAFx6I2forY/afLp5SrB6j8AAAA/rgIAAAAAAAABuwsAAIoBAAA1KEc2KEe2P4oUo8ZWp+o/AAAAP70CAAAAAAAAAbwLAACKAQAA8eYRqs+0tT/vWnMjSIrqPwAAAD+9AgAAAAAAAAG9CwAAigEAAKul3B13IrU/dDNPPpxr6j8AAAA/3QIAAAAAAAABvgsAAIoBAAA5vCCA0320P1Ex8aICVeo/AAAAP90CAAAAAAAAAb8LAACKAQAAoyre0OTGsz+l5mQP3kTqPwAAAD/dAgAAAAAAAAHACwAAigEAAEeV5btmK7M/1wnNvVY26j8AAAA/7AIAAAAAAAABwQsAAIoBAADDV2aVnX2yP4HkBnRELuo/AAAAP+wCAAAAAAAAAcILAACKAQAAFXJgXYm9sT/nmimubCnqPwAAAD8LAwAAAAAAAAHDCwAAigEAAC2QEIsE4rA/xgge8Akr6j8AAAA/CwMAAAAAAAABxAsAAIoBAAAlSyWZHGuwPy0vkwdpPuo/AAAAPxsDAAAAAAAAAcULAACKAQAAJUslmRxrsD8tL5MHaT7qPwAAAD8bAwAAAAAAAAHGCwAAigEAACVLJZkca7A/LS+TB2k+6j8AAAA/GwMAAAAAAAABxwsAAIoBAAAlSyWZHGuwPy0vkwdpPuo/AAAAPysDAAAAAAAAAcgLAACKAQAA4oH2brCwpz+VExvOdx/sPwAAAD8AAAAAAAAAAAHJCwAAigEAAOKB9m6wsKc/lRMbzncf7D8AAAA/EAAAAAAAAAABygsAAIoBAADigfZusLCnP5UTG853H+w/AAAAPxAAAAAAAAAAAcsLAACKAQAA4oH2brCwpz+VExvOdx/sPwAAAD8gAAAAAAAAAAHMCwAAigEAAOKB9m6wsKc/lRMbzncf7D8AAAA/IAAAAAAAAAABzQsAAIoBAADigfZusLCnP5UTG853H+w/AAAAPz8AAAAAAAAAAc4LAACKAQAA4oH2brCwpz+VExvOdx/sPwAAAD8/AAAAAAAAAAHPCwAAigEAAOKB9m6wsKc/lRMbzncf7D8AAAA/PwAAAAAAAAAB0AsAAIoBAADigfZusLCnP5UTG853H+w/AAAAPz8AAAAAAAAAAdELAACKAQAA4oH2brCwpz+VExvOdx/sPwAAAD8/AAAAAAAAAAHSCwAAigEAAOKB9m6wsKc/lRMbzncf7D8AAAA/PwAAAAAAAAAB0wsAAIoBAACarOeYrOeoP8mm1VknKew/AAAAP24AAAAAAAAAAdQLAACKAQAAfo43azHDqT/8yT0IoBrsPwAAAD9uAAAAAAAAAAHVCwAAigEAADa5KJUt+qo/6ciOOlMP7D8AAAA/jQAAAAAAAAAB1gsAAIoBAAA+NCfiv1WsP7Y11K6jBew/AAAAP40AAAAAAAAAAdcLAACKAQAA8l4YDLyMrT+Uo8jwQAfsPwAAAD+dAAAAAAAAAAHYCwAAigEAAP7ZFllO6K4/tjXUrqMF7D8AAAA/rAAAAAAAAAAB2QsAAIoBAABZAoRBpQ+wP2AQDmWR/es/AAAAP6wAAAAAAAAAAdoLAACKAQAAi+/1RNiYsD/Yx99sBgTsPwAAAD+sAAAAAAAAAAHbCwAAigEAAJM04TbAD7E/UH+xdHsK7D8AAAA/zAAAAAAAAAAB3AsAAIoBAAA11ft87FixPz/uVIRlF+w/AAAAP8wAAAAAAAAAAd0LAACKAQAAsc2Psc2PsT+VExvOdx/sPwAAAD/bAAAAAAAAAAHeCwAAigEAABVyYF2JvbE/hoK+3WEs7D8AAAA/2wAAAAAAAAAB3wsAAIoBAABrwm2AH+KxP3XxYe1LOew/AAAAP+sAAAAAAAAAAeALAACKAQAAfRYxCUXrsT/+qeLCDUvsPwAAAD/rAAAAAAAAAAHhCwAAigEAAGvCbYAf4rE/I6xAXqdh7D8AAAA/CgEAAAAAAAAB4gsAAIoBAAArxiPmrsaxP53TZENTgOw/AAAAPwoBAAAAAAAAAeMLAACKAQAA7cnZSz6rsT9sIE9yEafsPwAAAD8KAQAAAAAAAAHkCwAAigEAANt1FsMYorE/xLVnmVrH7D8AAAA/KQEAAAAAAAAB5QsAAIoBAACdecwoqIaxP6STrrgu4ew/AAAAPykBAAAAAAAAAeYLAACKAQAAI4E49MZPsT/IlQxUyPfsPwAAAD8pAQAAAAAAAAHnCwAAigEAAM8wK9EwK7E/Uk6NKYoJ7T8AAAA/OQEAAAAAAAAB6AsAAIoBAABB5NMTKuuwPyArJXsRGO0/AAAAPzkBAAAAAAAAAekLAACKAQAAtZd8ViOrsD9lv47UDS3tPwAAAD9YAQAAAAAAAAHqCwAAigEAAKlSkWQ7NLA/d8A9olo47T8AAAA/WAEAAAAAAAAB6wsAAIoBAADuyj7CEFavP0ed1fPhRu0/AAAAP1gBAAAAAAAAAewLAACKAQAAwqe5YzPorT+uw0oLQVrtPwAAAD9oAQAAAAAAAAHtCwAAigEAABaMoNB0Q6w/OHzL4AJs7T8AAAA/aAEAAAAAAAAB7gsAAIoBAAAaIHoaIHqqP46hkSoVdO0/AAAAP4cBAAAAAAAAAe8LAACKAQAAbgRhh2HVqD99EDU6/4DtPwAAAD+HAQAAAAAAAAHwCwAAigEAAELh2yiEZ6c/F1oSANeF7T8AAAA/lwEAAAAAAAAB8QsAAIoBAAAGr34zaWemP48R5AdMjO0/AAAAP5cBAAAAAAAAAfILAACKAQAAGs0uYeSLpT8GybUPwZLtPwAAAD+mAQAAAAAAAAHzCwAAigEAANaL+dSL+aQ/Bsm1D8GS7T8AAAA/pgEAAAAAAAAB9AsAAIoBAAC28kpafnmkP0vtzIuGj+0/AAAAP8YBAAAAAAAAAfULAACKAQAAOvq2JZ1CpD9L7cyLho/tPwAAAD/GAQAAAAAAAAH2CwAAigEAAJpZnN9w+aM/OewdvjmE7T8AAAA/xgEAAAAAAAAB9wsAAIoBAAD2uIGZRLCjPwZZYzKKeu0/AAAAP+QBAAAAAAAAAfgLAACKAQAAZqI9N+hUpD+MMT9N3lvtPwAAAD/kAQAAAAAAAAH5CwAAigEAAGaiPTfoVKQ/jDE/Td5b7T8AAAA/5AEAAAAAAAAB+gsAAIoBAABmoj036FSkP4wxP03eW+0/AAAAPwMCAAAAAAAAAfsLAACKAQAAZqI9N+hUpD+MMT9N3lvtPwAAAD8DAgAAAAAAAAH8CwAAigEAAGaJYjrPeac/0+c6spjT6z8AAAA/AAAAAAAAAAAB/QsAAIoBAABmiWI6z3mnP9PnOrKY0+s/AAAAPw8AAAAAAAAAAf4LAACKAQAAZoliOs95pz/T5zqymNPrPwAAAD8PAAAAAAAAAAH/CwAAigEAAGaJYjrPeac/0+c6spjT6z8AAAA/LgAAAAAAAAABAAwAAIoBAABmiWI6z3mnP9PnOrKY0+s/AAAAPy4AAAAAAAAAAQEMAACKAQAAZoliOs95pz/T5zqymNPrPwAAAD8+AAAAAAAAAAECDAAAigEAAGaJYjrPeac/0+c6spjT6z8AAAA/PgAAAAAAAAABAwwAAIoBAABmiWI6z3mnP9PnOrKY0+s/AAAAPz4AAAAAAAAAAQQMAACKAQAAZoliOs95pz/T5zqymNPrPwAAAD8+AAAAAAAAAAEFDAAAigEAAI6dDwJvVak/1leNj8/r6z8AAAA/bQAAAAAAAAABBgwAAIoBAABO19jCqB6qP9ZXjY/P6+s/AAAAP20AAAAAAAAAAQcMAACKAQAANrkolS36qj+TM3YTCu/rPwAAAD9tAAAAAAAAAAEIDAAAigEAAMpKa0Qcsas/+emYTTLq6z8AAAA/jAAAAAAAAAABCQwAAIoBAACOhDQFVnqsP/npmE0y6us/AAAAP4wAAAAAAAAAAQoMAACKAQAAJhZ3tEQxrT+0xYHRbO3rPwAAAD+MAAAAAAAAAAELDAAAigEAAMKnuWMz6K0/1leNj8/r6z8AAAA/nAAAAAAAAAABDAwAAIoBAAAukXUB14yuP/npmE0y6us/AAAAP6sAAAAAAAAAAQ0MAACKAQAActKqjS8frz9Mnwy6DdrrPwAAAD+rAAAAAAAAAAEODAAAigEAAEIbTOWmeq8/oFSAJunJ6z8AAAA/uwAAAAAAAAABDwwAAIoBAAC6E+AZiLGvPzguCw+Ktus/AAAAP7sAAAAAAAAAARAMAACKAQAAWQKEQaUPsD83vrgxU57rPwAAAD/aAAAAAAAAAAERDAAAigEAAG1WR8rKGLA/z5dDGvSK6z8AAAA/2gAAAAAAAAABEgwAAIoBAABZAoRBpQ+wPzPeE3flbes/AAAAP9oAAAAAAAAAARMMAACKAQAA5rtmK9PDrz9TAM1XEVTrPwAAAD/6AAAAAAAAAAEUDAAAigEAAKJ6MZ96Ma8/2diocmU16z8AAAA/+gAAAAAAAAABFQwAAIoBAABWOfwSIp+uPxuNbRH0Ges/AAAAP/oAAAAAAAAAARYMAACKAQAARq8lL1KxrT+0Zvj5lAbrPwAAAD8ZAQAAAAAAAAEXDAAAigEAAAp9yDk3saw/CBxsZnD26j8AAAA/GQEAAAAAAAABGAwAAIoBAAB264WKSPqrPzk/1BTp5+o/AAAAPxkBAAAAAAAAARkMAACKAQAAhgk2uMMeqz/jGQ7L1t/qPwAAAD8oAQAAAAAAAAEaDAAAigEAAJ4n5uU+Q6o/SdAwBf/a6j8AAAA/KAEAAAAAAAABGwwAAIoBAACOnQ8Cb1WpP2tiPMNh2eo/AAAAP0gBAAAAAAAAARwMAACKAQAAehM5Hp9nqD/SGF/9idTqPwAAAD9IAQAAAAAAAAEdDAAAigEAAL7Zb11lnqc/FT12eU/R6j8AAAA/SAEAAAAAAAABHgwAAIoBAABK8LO/wfmmP7CGUz8n1uo/AAAAP2cBAAAAAAAAAR8MAACKAQAALlcFRbR5pj+N9EeBxNfqPwAAAD9nAQAAAAAAAAEgDAAAigEAAGIOZO08HqY/BawZiTne6j8AAAA/ZwEAAAAAAAABIQwAAIoBAABqHTyEerClP8GHAg104eo/AAAAP4YBAAAAAAAAASIMAACKAQAAWpNloKrCpD+y9qUcXu7qPwAAAD+GAQAAAAAAAAEjDAAAigEAAMoQ+4f5naM/5olgqA346j8AAAA/hgEAAAAAAAABJAwAAIoBAADKEPuH+Z2jP+aJYKgN+Oo/AAAAP6UBAAAAAAAAASUMAACKAQAAyhD7h/mdoz/miWCoDfjqPwAAAD+lAQAAAAAAAAEmDAAAigEAAMoQ+4f5naM/5olgqA346j8AAAA/pQEAAAAAAAABJwwAAIoBAAD9L1r9L1q9P2ZUMnwNw+g/AAAAPwAAAAAAAAAAASgMAACKAQAA/S9a/S9avT9mVDJ8DcPoPwAAAD8QAAAAAAAAAAEpDAAAigEAAFfFUhKu9b0/VzMoaS7o6D8AAAA/EAAAAAAAAAABKgwAAIoBAAA3YrfySlq+P8HJ713EE+k/AAAAPy8AAAAAAAAAASsMAACKAQAA2QLSOHejvj9N8sIQvT3pPwAAAD8vAAAAAAAAAAEsDAAAigEAALufNhkUCL8/cmRziY1s6T8AAAA/PgAAAAAAAAABLQwAAIoBAACH6Ndwi2O/P/+MRjyGluk/AAAAPz4AAAAAAAAAAS4MAACKAQAAVTF5yAK/vz/O2TBrRL3pPwAAAD8+AAAAAAAAAAEvDAAAigEAABA9DRA9DcA/A9091Crf6T8AAAA/XgAAAAAAAAABMAwAAIoBAABOOVeqrSjAP5+WbXc5/Ok/AAAAP14AAAAAAAAAATEMAACKAQAAlN8CCbFIwD9d4qjYqhfqPwAAAD9eAAAAAAAAAAEyDAAAigEAANyFrme0aMA/+CuGnoIc6j8AAAA/fQAAAAAAAAABMwwAAIoBAADcha5ntGjAP/grhp6CHOo/AAAAP30AAAAAAAAAATQMAACKAQAA3IWuZ7RowD/4K4aeghzqPwAAAD99AAAAAAAAAAE1DAAAigEAANyFrme0aMA/+CuGnoIc6j8AAAA/fQAAAAAAAAABNgwAAIoBAADIMevejl/AP4g0/gvpduo/AAAAPwAAAAAAAAAAATcMAACKAQAAyDHr3o5fwD+INP4L6XbqPwAAAD8QAAAAAAAAAAE4DAAAigEAAMgx696OX8A/iDT+C+l26j8AAAA/EAAAAAAAAAABOQwAAIoBAABVMXnIAr+/P4mkUOkfj+o/AAAAPx8AAAAAAAAAAToMAACKAQAAH0QHxc81vz8TXdG+4aDqPwAAAD8fAAAAAAAAAAE7DAAAigEAAMeuDrBRmr4/WPE6GN616j8AAAA/PgAAAAAAAAABPAwAAIoBAABtGRab0/69P1phjfUUzuo/AAAAPz4AAAAAAAAAAT0MAACKAQAA59uWdApRvT/SiLHawOzqPwAAAD9OAAAAAAAAAAE+DAAAigEAAFFKVMUbmrw/LB7KAQoN6z8AAAA/TgAAAAAAAAABPwwAAIoBAAA1saVKDhq8P/tqtDDIM+s/AAAAP14AAAAAAAAAAUAMAACKAQAAjxCLBOLQuz9kAXwlXl/rPwAAAD9eAAAAAAAAAAFBDAAAigEAAP/DM0fbkLs/4Zjy50CW6z8AAAA/fQAAAAAAAAABQgwAAIoBAADtb3C+tYe7P1swaaojzes/AAAAP30AAAAAAAAAAUMMAACKAQAA1xutNZB+uz+2NdSuowXsPwAAAD99AAAAAAAAAAFEDAAAigEAAO1vcL61h7s/h/IQu5hE7D8AAAA/nAAAAAAAAAABRQwAAIoBAABnaATzlr67P53TZENTgOw/AAAAP5wAAAAAAAAAAUYMAACKAQAApWROjQfauz/22M9H07jsPwAAAD+cAAAAAAAAAAFHDAAAigEAAPe0W7Cd/rs/cnBGCrbv7D8AAAA/rAAAAAAAAAABSAwAAIoBAACDAbNtpD68P4dRmpJwK+0/AAAAP6wAAAAAAAAAAUkMAACKAQAAPfaQPPaQvD+dMu4aK2ftPwAAAD/LAAAAAAAAAAFKDAAAigEAADHnuKW4/rw/O1xwm3Cc7T8AAAA/ywAAAAAAAAABSwwAAIoBAAARhB2GVWO9P8eEQ05pxu0/AAAAP8sAAAAAAAAAAUwMAACKAQAALx3MAGPjvT8Oif+EnPPtPwAAAD/qAAAAAAAAAAFNDAAAigEAAHVeAY27db4/IfoAMCAX7j8AAAA/6gAAAAAAAAABTgwAAIoBAAC7nzYZFAi/P9C036B7P+4/AAAAP+oAAAAAAAAAAU8MAACKAQAAFzUvLpKjvz9K3AOGJ17uPwAAAD8KAQAAAAAAAAFQDAAAigEAACSR0JhiFsA/CCg/55h57j8AAAA/CgEAAAAAAAABUQwAAIoBAAC+h4ka/FrAP25OtP73jO4/AAAAPwoBAAAAAAAAAVIMAACKAQAAVn5CnJWfwD+i4W6Kp5buPwAAAD8ZAQAAAAAAAAFTDAAAigEAAOTKmVmc38A/ouFuiqeW7j8AAAA/GQEAAAAAAAABVAwAAIoBAAB+wVLbNSTBP0y8qECVju4/AAAAPzwBAAAAAAAAAVUMAACKAQAAFrgLXc9owT9eTQUxq4HuPwAAAD88AQAAAAAAAAFWDAAAigEAANpWS/Czv8E/9iaQGUxu7j8AAAA/PAEAAAAAAAABVwwAAIoBAACGocf6cg3CPzjbVLjaUu4/AAAAP1wBAAAAAAAAAVgMAACKAQAAPpalycRfwj++szDTLjTuPwAAAD9cAQAAAAAAAAFZDAAAigEAAOA2wA/xqMI/iLAjakgS7j8AAAA/XAEAAAAAAAABWgwAAIoBAACG19pVHfLCP2I+c/F34+0/AAAAP3sBAAAAAAAAAVsMAACKAQAAKHj1m0k7wz/FFPFwMq7tPwAAAD97AQAAAAAAAAFcDAAAigEAALjETFlQe8M/sDOd6Hdy7T8AAAA/ewEAAAAAAAABXQwAAIoBAAAcaR0FDKnDP3fAPaJaOO0/AAAAP5oBAAAAAAAAAV4MAACKAQAAZA/JYw/Jwz9j3+kZoPzsPwAAAD+aAQAAAAAAAAFfDAAAigEAAKy1dMIS6cM/5kdzV73F7D8AAAA/mgEAAAAAAAABYAwAAIoBAAAGsOOpOxLEPxWLNkvIhuw/AAAAP7kBAAAAAAAAAWEMAACKAQAAWADxzNE2xD9Dzvk+00fsPwAAAD+5AQAAAAAAAAFiDAAAigEAAKxQ/u9nW8Q/Lu2lthgM7D8AAAA/uQEAAAAAAAABYwwAAIoBAADmTEiK2HbEP0yfDLoN2us/AAAAP8kBAAAAAAAAAWQMAACKAQAA/KALE/5/xD/jCEXFd67rPwAAAD/JAQAAAAAAAAFlDAAAigEAAPygCxP+f8Q/vZaUTKd/6z8AAAA/6AEAAAAAAAABZgwAAIoBAAAcnzBgto3EP0H/HYrESOs/AAAAP+gBAAAAAAAAAWcMAACKAQAA8vapTmt7xD+CQ5BLHBXrPwAAAD/oAQAAAAAAAAFoDAAAigEAAN6i5sVFcsQ/OT/UFOnn6j8AAAA/CAIAAAAAAAABaQwAAIoBAAC0+l+0+l/EP+Gpu+2fx+o/AAAAPwgCAAAAAAAAAWoMAACKAQAAjFLZoq9NxD+spq6EuaXqPwAAAD8IAgAAAAAAAAFrDAAAigEAADBYaruGJMQ/qjZcp4KN6j8AAAA/FwIAAAAAAAABbAwAAIoBAADKs5kPy/bDP6rGCcpLdeo/AAAAPxcCAAAAAAAAAW0MAACKAQAAZA/JYw/Jwz9AoJSy7GHqPwAAAD82AgAAAAAAAAFuDAAAigEAAOoWNS8uksM/2Xkfm41O6j8AAAA/NgIAAAAAAAABbwwAAIoBAAB4yAK/31/DP6XmZA/eROo/AAAAPzYCAAAAAAAAAXAMAACKAQAAHs6T17Y2wz+1d8H/8zfqPwAAAD9WAgAAAAAAAAFxDAAAigEAAK5/YWdoBMM/X1L7teEv6j8AAAA/VgIAAAAAAAABcgwAAIoBAAAK30YhPLvCP05RTOiUJOo/AAAAP1YCAAAAAAAAAXMMAACKAQAANOxDBTJbwj9d4qjYqhfqPwAAAD91AgAAAAAAAAF0DAAAigEAAFz5QOkn+8E/kAURhyMJ6j8AAAA/dQIAAAAAAAABdQwAAIoBAACcWgFWQ6TBPzrgSj0RAeo/AAAAP3UCAAAAAAAAAXYMAACKAQAAFrgLXc9owT+flm13OfzpPwAAAD+FAgAAAAAAAAF3DAAAigEAAIprtJ/IKME/GE4/f64C6j8AAAA/hQIAAAAAAAABeAwAAIoBAADudPsdL+TAP8SYyxLTEuo/AAAAP6QCAAAAAAAAAXkMAACKAQAAitAqcnO2wD89wO/3fjHqPwAAAD+kAgAAAAAAAAF6DAAAigEAAIrQKnJztsA/PcDv934x6j8AAAA/swIAAAAAAAABewwAAIoBAACK0Cpyc7bAPz3A7/d+Meo/AAAAP7MCAAAAAAAAAXwMAACKAQAAitAqcnO2wD89wO/3fjHqPwAAAD+zAgAAAAAAAAF9DAAAigEAAPqD07RsdsA/dZLYFXRS6z8AAAA/AAAAAAAAAAABfgwAAIoBAAD6g9O0bHbAP3WS2BV0Uus/AAAAPyAAAAAAAAAAAX8MAACKAQAA+oPTtGx2wD91ktgVdFLrPwAAAD8gAAAAAAAAAAGADAAAigEAAGo3fPdlNsA/3yigCgp+6z8AAAA/IAAAAAAAAAABgQwAAIoBAACAiz+Aiz/AP1lQxO+1nOs/AAAAPy8AAAAAAAAAAYIMAACKAQAAOOWTIYgfwD/jCEXFd67rPwAAAD8vAAAAAAAAAAGDDAAAigEAAOF90IUJ/78/bMHFmjnA6z8AAAA/PwAAAAAAAAABhAwAAIoBAACjgYbrmOO/PxgMUi5e0Os/AAAAPz8AAAAAAAAAAYUMAACKAQAAK4nytresvz+jxNIDIOLrPwAAAD9eAAAAAAAAAAGGDAAAigEAACuJ8ra3rL8/tMWB0Wzt6z8AAAA/XgAAAAAAAAABhwwAAIoBAAAB4WulbJq/P4KiGSP0++s/AAAAP24AAAAAAAAAAYgMAACKAQAAZ4U8USjIvz/8yT0IoBrsPwAAAD9uAAAAAAAAAAGJDAAAigEAAKOBhuuY478/H8ybozkx7D8AAAA/fQAAAAAAAAABigwAAIoBAAAa527UzxHAP7uFy0ZITuw/AAAAP30AAAAAAAAAAYsMAACKAQAATjlXqq0owD/P9szxy3HsPwAAAD+dAAAAAAAAAAGMDAAAigEAAIo1oUQeRMA/jEIIUz2N7D8AAAA/nQAAAAAAAAABjQwAAIoBAADIMevejl/AP/VofWqcoOw/AAAAP50AAAAAAAAAAY4MAACKAQAA+oPTtGx2wD9/If4/XrLsPwAAAD+7AAAAAAAAAAGPDAAAigEAADiAHU/dkcA/kCKtDau97D8AAAA/uwAAAAAAAAABkAwAAIoBAAB2fGfpTa3AP8S1Z5lax+w/AAAAP7sAAAAAAAAAAZEMAACKAQAAqM5PvyvEwD/XthZnp9LsPwAAAD/aAAAAAAAAAAGSDAAAigEAAOTKmVmc38A/T27obhzZ7D8AAAA/2gAAAAAAAAABkwwAAIoBAAAEyb6mVO3APy3c3LC52uw/AAAAP9oAAAAAAAAAAZQMAACKAQAALHFFuJ//wD8t3NywudrsPwAAAD/qAAAAAAAAAAGVDAAAigEAAExvagVYDcE/k5L/6uHV7D8AAAA/6gAAAAAAAAABlgwAAIoBAAB0F/EWox/BP3+RUB2Vyuw/AAAAPwkBAAAAAAAAAZcMAACKAQAAshM7sRM7wT+ytLjLDbzsPwAAAD8JAQAAAAAAAAGYDAAAigEAAMRn/jk5RME/BmosOOmr7D8AAAA/CQEAAAAAAAABmQwAAIoBAAAMDqqYPGTBP/VofWqcoOw/AAAAPygBAAAAAAAAAZoMAACKAQAADA6qmDxkwT8F+tlaspPsPwAAAD8oAQAAAAAAAAGbDAAAigEAABa4C13PaME/Nx1CCSuF7D8AAAA/KAEAAAAAAAABnAwAAIoBAAAsDM/l9HHBPxQb5G2Rbuw/AAAAP0gBAAAAAAAAAZ0MAACKAQAANLYwqod2wT8Sq5GQWlbsPwAAAD9IAQAAAAAAAAGeDAAAigEAAEBgkm4ae8E/Dzs/syM+7D8AAAA/SAEAAAAAAAABnwwAAIoBAABUtFX3P4TBPw3L7NXsJew/AAAAP1cBAAAAAAAAAaAMAACKAQAAfFzcCIuWwT/INoN88BDsPwAAAD9XAQAAAAAAAAGhDAAAigEAAJxaAVZDpME/gqIZI/T76z8AAAA/dgEAAAAAAAABogwAAIoBAACcWgFWQ6TBP9ZXjY/P6+s/AAAAP3YBAAAAAAAAAaMMAACKAQAAkrCfkbCfwT8pDQH8qtvrPwAAAD+GAQAAAAAAAAGkDAAAigEAAHxc3AiLlsE/0+c6spjT6z8AAAA/hgEAAAAAAAABpQwAAIoBAACIBj7NHZvBP8Lmi+RLyOs/AAAAP5YBAAAAAAAAAaYMAACKAQAAiAY+zR2bwT/0CfSSxLnrPwAAAD+WAQAAAAAAAAGnDAAAigEAAJKwn5Gwn8E/nuQtSbKx6z8AAAA/tQEAAAAAAAABqAwAAIoBAAB0snpE+JHBPze+uDFTnus/AAAAP7UBAAAAAAAAAakMAACKAQAAVLRV9z+EwT/Pl0Ma9IrrPwAAAD+1AQAAAAAAAAGqDAAAigEAAEBgkm4ae8E/Rt/CRDJ56z8AAAA/1AEAAAAAAAABqwwAAIoBAAAWuAtdz2jBP5qUNrENaes/AAAAP9QBAAAAAAAAAawMAACKAQAA7g+FS4RWwT/sSaod6VjrPwAAAD/UAQAAAAAAAAGtDAAAigEAANq7wcJeTcE/YpEpSCdH6z8AAAA/5AEAAAAAAAABrgwAAIoBAADOEWD+y0jBP5W0kfafOOs/AAAAP+QBAAAAAAAAAa8MAACKAQAApmnZ7IA2wT+Ds+IoUy3rPwAAAD8DAgAAAAAAAAGwDAAAigEAAJy/dyjuMcE/ttZK18se6z8AAAA/AwIAAAAAAAABsQwAAIoBAACcv3co7jHBP2CxhI25Fus/AAAAPwMCAAAAAAAAAbIMAACKAQAAfsFS2zUkwT9gsYSNuRbrPwAAAD8iAgAAAAAAAAGzDAAAigEAAHQX8RajH8E/gkOQSxwV6z8AAAA/IgIAAAAAAAABtAwAAIoBAABUGczJ6hHBPyweygEKDes/AAAAPyICAAAAAAAAAbUMAACKAQAANhunfDIEwT8KjL5Dpw7rPwAAAD8iAgAAAAAAAAG2DAAAigEAAAxzIGvn8cA/Coy+Q6cO6z8AAAA/QgIAAAAAAAABtwwAAIoBAADkyplZnN/APwqMvkOnDus/AAAAP0ICAAAAAAAAAbgMAACKAQAAxsx0DOTRwD9NsNW/bAvrPwAAAD9CAgAAAAAAAAG5DAAAigEAAJwk7vqYv8A/TbDVv2wL6z8AAAA/YQIAAAAAAAABugwAAIoBAABgKKRgKKTAP7Rm+PmUBus/AAAAP2ECAAAAAAAAAbsMAACKAQAALta7ikqNwD+0Zvj5lAbrPwAAAD9hAgAAAAAAAAG8DAAAigEAABiC+AElhMA/Gh0bNL0B6z8AAAA/gAIAAAAAAAABvQwAAIoBAAAYgvgBJYTAP7Rm+PmUBus/AAAAP4ACAAAAAAAAAb4MAACKAQAAGIL4ASWEwD+0Zvj5lAbrPwAAAD+AAgAAAAAAAAG/DAAAigEAABiC+AElhMA/tGb4+ZQG6z8AAAA/kAIAAAAAAAABwAwAAIoBAAAYgvgBJYTAP7Rm+PmUBus/AAAAP5ACAAAAAAAAAcEMAACKAQAAQip/E3CWwD/ObtQSRFPlPwAAAD8AAAAAAAAAAAHCDAAAigEAAFbjuG5ALcA/bQipcMCg5T8AAAA/HwAAAAAAAAABwwwAAIoBAABW47huQC3AP20IqXDAoOU/AAAAPx8AAAAAAAAAAcQMAACKAQAAVuO4bkAtwD9tCKlwwKDlPwAAAD8fAAAAAAAAAAHFDAAAigEAAFUxecgCv78/OXXu5BCX5T8AAAA/PwAAAAAAAAABxgwAAIoBAADF5CEL/H6/Pyh0PxfEi+U/AAAAPz8AAAAAAAAAAccMAACKAQAASeyN1hpIvz98KbODn3vlPwAAAD9OAAAAAAAAAAHIDAAAigEAAM/z+aE5Eb8/v913Ii5g5T8AAAA/TgAAAAAAAAAByQwAAIoBAABpTyn2feO+P7ttJUX3R+U/AAAAP14AAAAAAAAAAcoMAACKAQAABatYSsK1vj/+IerjhSzlPwAAAD9eAAAAAAAAAAHLDAAAigEAAImyxBXhfr4/lvt0zCYZ5T8AAAA/fQAAAAAAAAABzAwAAIoBAADnEarPtDW+Pw1D9PZkB+U/AAAAP30AAAAAAAAAAc0MAACKAQAAQ3GPiYjsvT8/Zlyl3fjkPwAAAD+NAAAAAAAAAAHODAAAigEAAE+AZyDGfr0/ta3bzxvn5D8AAAA/jQAAAAAAAAABzwwAAIoBAABt4wJAKRq9P4EaIURs3eQ/AAAAP5wAAAAAAAAAAdAMAACKAQAAPfaQPPaQvD9Oh2a4vNPkPwAAAD+cAAAAAAAAAAHRDAAAigEAALm4ERYt47s/GPSrLA3K5D8AAAA/rAAAAAAAAAAB0gwAAIoBAADjKoXMzRC7PymFCB0jveQ/AAAAP6wAAAAAAAAAAdMMAACKAQAASZlCHd9Zuj/TX0LTELXkPwAAAD/LAAAAAAAAAAHUDAAAigEAAN2vhn87tbk/W6hwy5uu5D8AAAA/ywAAAAAAAAAB1QwAAIoBAACrwhR8CCy5PzgWZQ05sOQ/AAAAP9sAAAAAAAAAAdYMAACKAQAAY4Hf76+ZuD/18U2Rc7PkPwAAAD/bAAAAAAAAAAHXDAAAigEAAC+Ubex8ELg/bKkfmei55D8AAAA/6gAAAAAAAAAB2AwAAIoBAADDqrFO2Wu3PymFCB0jveQ/AAAAP+oAAAAAAAAAAdkMAACKAQAA2chhfFSQtj/CzuXi+sHkPwAAAD8KAQAAAAAAAAHaDAAAigEAABePmLsax7U/9mGgbqrL5D8AAAA/CgEAAAAAAAAB2wwAAIoBAAB//VUMLBC1P7I9ifLkzuQ/AAAAPwoBAAAAAAAAAdwMAACKAQAATRDkCPmGtD+Qq300gtDkPwAAAD8ZAQAAAAAAAAHdDAAAigEAAFkfvJ82GbQ/TodmuLzT5D8AAAA/GQEAAAAAAAAB3gwAAIoBAAB5gle/mbSzP4EaIURs3eQ/AAAAPzkBAAAAAAAAAd8MAACKAQAAwY158Edisz+1rdvPG+fkPwAAAD85AQAAAAAAAAHgDAAAigEAAB/tXqobGbM/g4pzIaP15D8AAAA/SAEAAAAAAAAB4QwAAIoBAACj9Mp1OuKyP9mvOWu1/eQ/AAAAP0gBAAAAAAAAAeIMAACKAQAAFahzuDOisj/IHt16nwrlPwAAAD9YAQAAAAAAAAHjDAAAigEAAMNXZpWdfbI/yo4vWNYi5T8AAAA/WAEAAAAAAAAB5AwAAIoBAACFWxz7LGKyP2VIX/vkP+U/AAAAP3cBAAAAAAAAAeUMAACKAQAAMwsP2JY9sj9YJ1XoBWXlPwAAAD93AQAAAAAAAAHmDAAAigEAAKW+txqQ/bE/wb0c3ZuQ5T8AAAA/dwEAAAAAAAAB5wwAAIoBAAADHp3UY7SxP0zm74+UuuU/AAAAP5YBAAAAAAAAAegMAACKAQAAiSUJoIJ9sT9hV/E6GN7lPwAAAD+WAQAAAAAAAAHpDAAAigEAAA0tdWuhRrE/234VIMT85T8AAAA/lgEAAAAAAAAB6gwAAIoBAAB/4B2umgaxPxCCIomqHuY/AAAAP7YBAAAAAAAAAesMAACKAQAABeiJebnPsD9pFzuw8z7mPwAAAD+2AQAAAAAAAAHsDAAAigEAAN0/A2huvbA/sBv35iZs5j8AAAA/tgEAAAAAAAAB7QwAAIoBAADH6z/fSLSwP9WNp1/3muY/AAAAP8UBAAAAAAAAAe4MAACKAQAAtZd8ViOrsD+VSTWen87mPwAAAD/FAQAAAAAAAAHvDAAAigEAALWXfFYjq7A/IXIIUZj45j8AAAA/4wEAAAAAAAAB8AwAAIoBAADdPwNobr2wPyRSrQsGKec/AAAAP+MBAAAAAAAAAfEMAACKAQAAGTxNAt/YsD+O6HQAnFTnPwAAAD/zAQAAAAAAAAHyDAAAigEAAJM04TbAD7E/93489TGA5z8AAAA/8wEAAAAAAAAB8wwAAIoBAAAjgTj0xk+xP5aovnV3tec/AAAAPwMCAAAAAAAAAfQMAACKAQAA23UWwxiisT+ZiGMw5eXnPwAAAD8DAgAAAAAAAAH1DAAAigEAAH0WMQlF67E/RkNCoUAO6D8AAAA/EgIAAAAAAAAB9gwAAIoBAAAzCw/Ylj2yPxeQLND+NOg/AAAAPxICAAAAAAAAAfcMAACKAQAAKfw2QVmrsj9vJUX3R1XoPwAAAD8yAgAAAAAAAAH4DAAAigEAAB/tXqobGbM/gpZGost46D8AAAA/MgIAAAAAAAAB+QwAAIoBAAD9icOKuH2zP9srX8kUmeg/AAAAP0ECAAAAAAAAAfoMAACKAQAA3yYoa1Xisz/unGB0mLzoPwAAAD9BAgAAAAAAAAH7DAAAigEAANUXUNQXULQ/velKo1bj6D8AAAA/UQIAAAAAAAAB/AwAAIoBAAAtrUjpleu0P2qkKRSyC+k/AAAAP1ECAAAAAAAAAf0MAACKAQAAs+rHD1+ZtT/ly035XSrpPwAAAD9wAgAAAAAAAAH+DAAAigEAAMN0nvMuh7Y/oheJWs9F6T8AAAA/cAIAAAAAAAAB/wwAAIoBAADDqrFO2Wu3P+mr8rPLWuk/AAAAP3ACAAAAAAAAAQANAACKAQAA0zSIMqlZuD9yZHOJjWzpPwAAAD+PAgAAAAAAAAEBDQAAigEAAKvCFHwILLk//Bz0Xk9+6T8AAAA/jwIAAAAAAAABAg0AAIoBAACBUKHFZ/65P8v5i7DWjOk/AAAAP48CAAAAAAAAAQMNAACKAQAAaTLxl+zZuj+Z1iMCXpvpPwAAAD+vAgAAAAAAAAEEDQAAigEAAM0M1Z5S7Ls/7/vpS3Cj6T8AAAA/rwIAAAAAAAABBQ0AAIoBAAAJPzKUbey8PyOPpNcfrek/AAAAP68CAAAAAAAAAQYNAACKAQAAQ3GPiYjsvT8jj6TXH63pPwAAAD++AgAAAAAAAAEHDQAAigEAAAWrWErCtb4/I4+k1x+t6T8AAAA/vgIAAAAAAAABCA0AAIoBAACdPJv5sGy/P+/76Utwo+k/AAAAP90CAAAAAAAAAQkNAACKAQAAED0NED0NwD9kQ2l2rpHpPwAAAD/dAgAAAAAAAAEKDQAAigEAANyFrme0aMA/hGUiV9p36T8AAAA/3QIAAAAAAAABCw0AAIoBAACcJO76mL/APyzQCTCRV+k/AAAAP/0CAAAAAAAAAQwNAACKAQAAam2PUhAbwT878RNDcDLpPwAAAD/9AgAAAAAAAAENDQAAigEAACwMz+X0ccE/aqQpFLIL6T8AAAA//QIAAAAAAAABDg0AAIoBAADsqg552cjBP7x5+MUfy+g/AAAAPxwDAAAAAAAAAQ8NAACKAQAAhqHH+nINwj+2KQEue4LoPwAAAD8cAwAAAAAAAAEQDQAAigEAAPjv+WrBP8I/SyPnW64+6D8AAAA/HAMAAAAAAAABEQ0AAIoBAABS6mhS6mjCPzVCk9PzAug/AAAAPywDAAAAAAAAARINAACKAQAAhjxRKMh/wj9C80oJnMXnPwAAAD8sAwAAAAAAAAETDQAAigEAAK7k1zkTksI/93489TGA5z8AAAA/SwMAAAAAAAABFA0AAIoBAACu5Nc5E5LCPzdTXNlSNOc/AAAAP0sDAAAAAAAAARUNAACKAQAAmpAUse2Iwj+pujZJI/LmPwAAAD9LAwAAAAAAAAEWDQAAigEAAFyUyhZ9bcI/X0YoNbms5j8AAAA/agMAAAAAAAABFw0AAIoBAAAgmIB8DFLCP8CsU9c8X+Y/AAAAP2oDAAAAAAAAARgNAACKAQAAuvOv0FAkwj/c7mf9+hTmPwAAAD9qAwAAAAAAAAEZDQAAigEAAED7G5xv7cE/155wZVbM5T8AAAA/iQMAAAAAAAABGg0AAIoBAABKCvQyrX/BPyYE7TmNc+U/AAAAP4kDAAAAAAAAARsNAACKAQAAnCTu+pi/wD+o/COacyTlPwAAAD+JAwAAAAAAAAEcDQAAigEAAGeFPFEoyL8/LWWt15Dt5D8AAAA/qQMAAAAAAAABHQ0AAIoBAADLePtUp7W9P5CrfTSC0OQ/AAAAP6kDAAAAAAAAAR4NAACKAQAAKWy6WCajuz9Oh2a4vNPkPwAAAD+pAwAAAAAAAAEfDQAAigEAAEMeRNBM/rg/P2Zcpd345D8AAAA/uAMAAAAAAAABIA0AAIoBAABDHkTQTP64Pz9mXKXd+OQ/AAAAP7gDAAAAAAAAASENAACKAQAAQx5E0Ez+uD8/Zlyl3fjkPwAAAD+4AwAAAAAAAAEiDQAAigEAAEMeRNBM/rg/P2Zcpd345D8AAAA/1wMAAAAAAAABIw0AAIoBAACLDC6jaaK0P2ZUMnwNw+g/AAAAPwAAAAAAAAAAASQNAACKAQAAiwwuo2mitD9mVDJ8DcPoPwAAAD8QAAAAAAAAAAElDQAAigEAAIsMLqNporQ/ZlQyfA3D6D8AAAA/EAAAAAAAAAABJg0AAIoBAACLDC6jaaK0P2ZUMnwNw+g/AAAAPy8AAAAAAAAAAScNAACKAQAAiwwuo2mitD9mVDJ8DcPoPwAAAD8vAAAAAAAAAAEoDQAAigEAAIsMLqNporQ/ZlQyfA3D6D8AAAA/LwAAAAAAAAABKQ0AAIoBAAAdI3IFxv2zP0TCJr6qxOg/AAAAPz8AAAAAAAAAASoNAACKAQAA3yYoa1Xisz+a5+wHvczoPwAAAD8/AAAAAAAAAAErDQAAigEAAKMq3tDkxrM/RjJ5m+Hc6D8AAAA/XgAAAAAAAAABLA0AAIoBAAA7hg0lKZmzP/F8BS8G7eg/AAAAP14AAAAAAAAAAS0NAACKAQAA/YnDirh9sz9Zo3pGZQDpPwAAAD9uAAAAAAAAAAEuDQAAigEAAHE9bM2xPbM/wcnvXcQT6T8AAAA/bgAAAAAAAAABLw0AAIoBAAAf7V6qGxmzP4AVK781L+k/AAAAP30AAAAAAAAAATANAACKAQAAt0iO/l/rsj9vhM7OHzzpPwAAAD99AAAAAAAAAAExDQAAigEAAD9Q+sl+tLI/LNAJMJFX6T8AAAA/jQAAAAAAAAABMg0AAIoBAADDV2aVnX2yP6b3LRU9duk/AAAAP50AAAAAAAAAATMNAACKAQAAMwsP2JY9sj+pZ4Dyc47pPwAAAD+dAAAAAAAAAAE0DQAAigEAAKW+txqQ/bE/vNiBnfex6T8AAAA/rAAAAAAAAAABNQ0AAIoBAAADHp3UY7SxPxRumsRA0uk/AAAAP6wAAAAAAAAAATYNAACKAQAAnXnMKKiGsT+vJ8pnT+/pPwAAAD/MAAAAAAAAAAE3DQAAigEAADXV+3zsWLE/s5ccRYYH6j8AAAA/zAAAAAAAAAABOA0AAIoBAADjhO5ZVjSxP9WZeuAfHuo/AAAAP9sAAAAAAAAAATkNAACKAQAAvdxnSAsisT9OUUzolCTqPwAAAD/bAAAAAAAAAAE6DQAAigEAAH/gHa6aBrE/HC7kORwz6j8AAAA/6wAAAAAAAAABOw0AAIoBAABXOJecT/SwP/mb2Hu5NOo/AAAAP+sAAAAAAAAAATwNAACKAQAALZAQiwTisD/XCc29VjbqPwAAAD/rAAAAAAAAAAE9DQAAigEAABk8TQLf2LA/1wnNvVY26j8AAAA/CgEAAAAAAAABPg0AAIoBAAAtkBCLBOKwP9cJzb1WNuo/AAAAPwoBAAAAAAAAAT8NAACKAQAAVziXnE/0sD/4K4aeghzqPwAAAD8pAQAAAAAAAAFADQAAigEAAJM04TbAD7E/bnMFycAK6j8AAAA/KQEAAAAAAAABQQ0AAIoBAADjhO5ZVjSxP1kCBB495+k/AAAAPykBAAAAAAAAAUINAACKAQAASym/BRJisT/O2TBrRL3pPwAAAD85AQAAAAAAAAFDDQAAigEAANt1FsMYorE/7YuXbjmL6T8AAAA/OQEAAAAAAAABRA0AAIoBAABrwm2AH+KxPws+/nEuWek/AAAAP1gBAAAAAAAAAUUNAACKAQAAMwsP2JY9sj+PpoevSyLpPwAAAD9YAQAAAAAAAAFGDQAAigEAAO3/7Kboj7I/Ew8R7Wjr6D8AAAA/aAEAAAAAAAABRw0AAIoBAACj9Mp1OuKyPxAvbDL7uug/AAAAP2gBAAAAAAAAAUgNAACKAQAAH+1eqhsZsz9A4oEDPZToPwAAAD93AQAAAAAAAAFJDQAAigEAAJnl8t78T7M/Ct90mlZy6D8AAAA/dwEAAAAAAAABSg0AAIoBAAAT3oYT3oazP+bcFv+8W+g/AAAAP5cBAAAAAAAAAUsNAACKAQAAO4YNJSmZsz9/tqHnXUjoPwAAAD+XAQAAAAAAAAFMDQAAigEAACcySpwDkLM/w9q4YyNF6D8AAAA/lwEAAAAAAAABTQ0AAIoBAAD9icOKuH2zP8PauGMjReg/AAAAP5cBAAAAAAAAAU4NAACKAQAA6TUAApN0sz+juP+C917oPwAAAD+mAQAAAAAAAAFPDQAAigEAAFvpqESMNLM/YAQ75Gh66D8AAAA/xgEAAAAAAAABUA0AAIoBAACRoAftFNmyP7mZUwuymug/AAAAP8YBAAAAAAAAAVENAACKAQAA16spHsOGsj+peEn40r/oPwAAAD/VAQAAAAAAAAFSDQAAigEAAOO6AbUAGbI/z+r5cKPu6D8AAAA/1QEAAAAAAAABUw0AAIoBAADbdRbDGKKxP/ZcqulzHek/AAAAP+UBAAAAAAAAAVQNAACKAQAAzzAr0TArsT/4PE+k4U3pPwAAAD/lAQAAAAAAAAFVDQAAigEAALWXfFYjq7A/ddTFZsSE6T8AAAA/BAIAAAAAAAABVg0AAIoBAAC9plTtYD2wPwJt6/bzxuk/AAAAPwQCAAAAAAAAAVcNAACKAQAADmTtPB7Wrz8ETZCxYffpPwAAAD8EAgAAAAAAAAFYDQAAigEAAB5zxdNbaK8/swdvIr0f6j8AAAA/IwIAAAAAAAABWQ0AAIoBAADGIriwxUOvP8Z4cM1AQ+o/AAAAPyMCAAAAAAAAAVoNAACKAQAActKqjS8frz8vn+Xkn1bqPwAAAD8jAgAAAAAAAAFbDQAAigEAAE4qJHzkDK8/2+lxeMRm6j8AAAA/QwIAAAAAAAABXA0AAIoBAABOKiR85AyvP8pYFYiuc+o/AAAAP0MCAAAAAAAAAV0NAACKAQAATiokfOQMrz/dWcRV+37qPwAAAD9DAgAAAAAAAAFeDQAAigEAAP7ZFllO6K4/d6OhG9OD6j8AAAA/UgIAAAAAAAABXw0AAIoBAAD+2RZZTuiuP6o2XKeCjeo/AAAAP1ICAAAAAAAAAWANAACKAQAAguGCJG2xrj+bpf+2bJrqPwAAAD9xAgAAAAAAAAFhDQAAigEAAP7ZFllO6K4/8crFAH+i6j8AAAA/cQIAAAAAAAABYg0AAIoBAAD+2RZZTuiuP/HKxQB/ouo/AAAAP3ECAAAAAAAAAWMNAACKAQAA/tkWWU7orj/xysUAf6LqPwAAAD+RAgAAAAAAAAFkDQAAigEAAP7ZFllO6K4/8crFAH+i6j8AAAA/kQIAAAAAAAABZQ0AAIoBAABNEOQI+Ya0Pz4fec9WGOs/AAAAPwAAAAAAAAAAAWYNAACKAQAATRDkCPmGtD8+H3nPVhjrPwAAAD8QAAAAAAAAAAFnDQAAigEAAE0Q5Aj5hrQ/Ph95z1YY6z8AAAA/EAAAAAAAAAABaA0AAIoBAABNEOQI+Ya0Pz4fec9WGOs/AAAAPyAAAAAAAAAAAWkNAACKAQAA9Xrr83rrsz9b0d/SS+bqPwAAAD8gAAAAAAAAAAFqDQAAigEAAHmCV7+ZtLM/SdAwBf/a6j8AAAA/PwAAAAAAAAABaw0AAIoBAADBjXnwR2KzP56FpHHayuo/AAAAPz8AAAAAAAAAAWwNAACKAQAAH+1eqhsZsz+uFgFi8L3qPwAAAD8/AAAAAAAAAAFtDQAAigEAAFOkvVKkvbI/aYKXCPSo6j8AAAA/XgAAAAAAAAABbg0AAIoBAADDV2aVnX2yP5ul/7Zsmuo/AAAAP14AAAAAAAAAAW8NAACKAQAA9w7FPSYisj+qNlyngo3qPwAAAD9uAAAAAAAAAAFwDQAAigEAAGvCbYAf4rE/M3+Knw2H6j8AAAA/bgAAAAAAAAABcQ0AAIoBAACJJQmggn2xP0MQ548jeuo/AAAAP30AAAAAAAAAAXINAACKAQAA44TuWVY0sT+4V2a6YWjqPwAAAD99AAAAAAAAAAFzDQAAigEAAFc4l5xP9LA/pla37BRd6j8AAAA/nQAAAAAAAAABdA0AAIoBAADH6z/fSLSwP+p6zmjaWeo/AAAAP50AAAAAAAAAAXUNAACKAQAAJUslmRxrsD8vn+Xkn1bqPwAAAD+dAAAAAAAAAAF2DQAAigEAAG1WR8rKGLA/6nrOaNpZ6j8AAAA/rAAAAAAAAAABdw0AAIoBAAAec8XTW2ivP8jowqp3W+o/AAAAP6wAAAAAAAAAAXgNAACKAQAABunu74t6rj9AoJSy7GHqPwAAAD/LAAAAAAAAAAF5DQAAigEAAMq2kfpweq0/YjKgcE9g6j8AAAA/ywAAAAAAAAABeg0AAIoBAAAKfcg5N7GsP0CglLLsYeo/AAAAP9sAAAAAAAAAAXsNAACKAQAAduuFikj6qz90M08+nGvqPwAAAD/bAAAAAAAAAAF8DQAAigEAANpZQ9tZQ6s/qsYJykt16j8AAAA/6wAAAAAAAAABfQ0AAIoBAABO19jCqB6qPyF+29HAe+o/AAAAP+sAAAAAAAAAAX4NAACKAQAAEqV7zY0eqT9WEZZdcIXqPwAAAD8KAQAAAAAAAAF/DQAAigEAAFp6iqOR56c/I+4tr/eT6j8AAAA/CgEAAAAAAAABgA0AAIoBAACCpxJoSp6mP4oUo8ZWp+o/AAAAPwoBAAAAAAAAAYENAACKAQAAdiwUG7hCpT/QqAwgU7zqPwAAAD8aAQAAAAAAAAGCDQAAigEAABZSMBRSMKQ/0hhf/YnU6j8AAAA/GgEAAAAAAAABgw0AAIoBAACud0wN7B2jP9KIsdrA7Oo/AAAAPzgBAAAAAAAAAYQNAACKAQAAxpX8OmdCoj/W+AO49wTrPwAAAD84AQAAAAAAAAGFDQAAigEAAC4Euot4i6E/12hWlS4d6z8AAAA/OAEAAAAAAAABhg0AAIoBAACWcnfcidSgP7ZGnbQCN+s/AAAAP1cBAAAAAAAAAYcNAACKAQAA/uA0LZsdoD9TAM1XEVTrPwAAAD9XAQAAAAAAAAGIDQAAigEAAGw//0GFFp8/VXAfNUhs6z8AAAA/VwEAAAAAAAABiQ0AAIoBAABEHHrjp6idPxO8Wpa5h+s/AAAAP3YBAAAAAAAAAYoNAACKAQAADPn0hMo6nD8mLVxBPavrPwAAAD92AQAAAAAAAAGLDQAAigEAAOzkR70qX5o/bjEYeHDY6z8AAAA/dgEAAAAAAAABjA0AAIoBAABscbU7t8yYP9jH32wGBOw/AAAAP4YBAAAAAAAAAY0NAACKAQAAPE4w3dlelz/9OZDl1jLsPwAAAD+GAQAAAAAAAAGODQAAigEAAAQrq3788JU/Mj2dTr1U7D8AAAA/pQEAAAAAAAABjw0AAIoBAAAkWDNDtaeUP61kwTNpc+w/AAAAP6UBAAAAAAAAAZANAACKAQAAnNXIKgSDkz/A1cLe7JbsPwAAAD+1AQAAAAAAAAGRDQAAigEAAFyjazXpgpI/kCKtDau97D8AAAA/tQEAAAAAAAABkg0AAIoBAADMESmG+suRP/q4dAJB6ew/AAAAP8QBAAAAAAAAAZMNAACKAQAAJHEOQM6CkT/+mBm9rhntPwAAAD/EAQAAAAAAAAGUDQAAigEAACRxDkDOgpE/Anm+dxxK7T8AAAA/5AEAAAAAAAABlQ0AAIoBAADMESmG+suRP+PGV3QnfO0/AAAAP+QBAAAAAAAAAZYNAACKAQAAxAJR77w5kj+yE0Kj5aLtPwAAAD/kAQAAAAAAAAGXDQAAigEAAAREhnsVzJI/pfI3kAbI7T8AAAA/AwIAAAAAAAABmA0AAIoBAAD8NK7k1zmTPx8aXHWy5u0/AAAAPwMCAAAAAAAAAZkNAACKAQAAhLcY/YhelD92r3Sc+wbuPwAAAD8DAgAAAAAAAAGaDQAAigEAABQ6gxU6g5U/zUSNw0Qn7j8AAAA/EwIAAAAAAAABmw0AAIoBAACMnj0AcIOXPwRImiwrSe4/AAAAPxMCAAAAAAAAAZwNAACKAQAArLLqxw9fmT+gAcrPOWbuPwAAAD8yAgAAAAAAAAGdDQAAigEAANTGl4+vOps/onEcrXB+7j8AAAA/MgIAAAAAAAABng0AAIoBAABEK1J65TqdPwqYkcTPke4/AAAAP0ECAAAAAAAAAZ8NAACKAQAAbD//QYUWnz+04h1Y9KHuPwAAAD9BAgAAAAAAAAGgDQAAigEAAPLRXJZdi6A/QJueLbaz7j8AAAA/UQIAAAAAAAABoQ0AAIoBAACq/E3AWcKhP2Sd/MhPyu4/AAAAP1ECAAAAAAAAAaINAACKAQAA4i6rtXTCoj9mDU+mhuLuPwAAAD9wAgAAAAAAAAGjDQAAigEAAB5hCKuPwqM/7sXPe0j07j8AAAA/cAIAAAAAAAABpA0AAIoBAACGO+yx9dSkPyJZigf4/e4/AAAAP3ACAAAAAAAAAaUNAACKAQAAYg5k7Twepj94flBRCgbvPwAAAD+AAgAAAAAAAAGmDQAAigEAAOKB9m6wsKc/NFo51UQJ7z8AAAA/gAIAAAAAAAABpw0AAIoBAABa5rBZ5rCpP2jt82D0Eu8/AAAAP58CAAAAAAAAAagNAACKAQAAfvpdIYaMqz/gpMVoaRnvPwAAAD+fAgAAAAAAAAGpDQAAigEAAIZ1XG4Y6Kw/nICu7KMc7z8AAAA/nwIAAAAAAAABqg0AAIoBAAAS+MaGyQyuP3ruoi5BHu8/AAAAP74CAAAAAAAAAasNAACKAQAA/tkWWU7orj/ypXQ2tiTvPwAAAD++AgAAAAAAAAGsDQAAigEAADIMdE5p6K8/zhNpeFMm7z8AAAA/vgIAAAAAAAABrQ0AAIoBAACL7/VE2JiwP4zvUfyNKe8/AAAAP94CAAAAAAAAAa4NAACKAQAANdX7fOxYsT/ypXQ2tiTvPwAAAD/eAgAAAAAAAAGvDQAAigEAAM9mPizbD7I/JMnc5C4W7z8AAAA/3gIAAAAAAAABsA0AAIoBAABTpL1SpL2yP5oQXA9tBO8/AAAAP+0CAAAAAAAAAbENAACKAQAAg5EvVtdGsz9UfPK1cO/uPwAAAD/tAgAAAAAAAAGyDQAAigEAAKMq3tDkxrM/EOiIXHTa7j8AAAA/DQMAAAAAAAABsw0AAIoBAADVF1DUF1C0Pw54Nn89wu4/AAAAPw0DAAAAAAAAAbQNAACKAQAA3Vw7xv/GtD8KCOShBqruPwAAAD8cAwAAAAAAAAG1DQAAigEAAOWhJrjnPbU/CpiRxM+R7j8AAAA/HAMAAAAAAAABtg0AAIoBAADFPouYhKK1PwgoP+eYee4/AAAAPywDAAAAAAAAAbcNAACKAQAAuS+zAUcQtj+OABsC7VruPwAAAD8sAwAAAAAAAAG4DQAAigEAAMN0nvMuh7Y/Fdn2HEE87j8AAAA/QAMAAAAAAAABuQ0AAIoBAABHsh0a+DS3P2YeGKzlE+4/AAAAP0ADAAAAAAAAAboNAACKAQAAeZ+PHSu+tz/J9JUroN7tPwAAAD9AAwAAAAAAAAG7DQAAigEAAJc4Ppg4Prg/CDkI7feq7T8AAAA/XwMAAAAAAAABvA0AAIoBAABjgd/vr5m4P5+iQPhhf+0/AAAAP18DAAAAAAAAAb0NAACKAQAABSL6NdziuD/z52GHBlftPwAAAD9fAwAAAAAAAAG+DQAAigEAAIEajmq9Gbk/D5rIivsk7T8AAAA/bwMAAAAAAAABvw0AAIoBAADTapuNUz65P7eUXYZ77Ow/AAAAP28DAAAAAAAAAcANAACKAQAAEWflJ8RZuT/22M9H07jsPwAAAD+OAwAAAAAAAAHBDQAAigEAADsPbDkPbLk/e0FZhfCB7D8AAAA/jgMAAAAAAAABwg0AAIoBAAB1C7bTf4e5PzI9nU69VOw/AAAAP54DAAAAAAAAAcMNAACKAQAAswcAbvCiuT+oFMqbxCrsPwAAAD+eAwAAAAAAAAHEDQAAigEAALMHAG7work/tjXUrqMF7D8AAAA/rQMAAAAAAAABxQ0AAIoBAACfszzlypm5Pwd79T1I3es/AAAAP60DAAAAAAAAAcYNAACKAQAAi195XKWQuT+OU9FYnL7rPwAAAD/NAwAAAAAAAAHHDQAAigEAAGG38kpafrk/WVDE77Wc6z8AAAA/zQMAAAAAAAAByA0AAIoBAAAju6iw6WK5P5sEiY5Eges/AAAAP80DAAAAAAAAAckNAACKAQAA/RIin55QuT+8JkJvcGfrPwAAAD/sAwAAAAAAAAHKDQAAigEAAKvCFHwILLk/uLbvkTlP6z8AAAA/7AMAAAAAAAAByw0AAIoBAACBGo5qvRm5P5W0kfafOOs/AAAAP+wDAAAAAAAAAcwNAACKAQAAG3a9vgHsuD9xsjNbBiLrPwAAAD8LBAAAAAAAAAHNDQAAigEAAMslsJtrx7g/6PmyhUQQ6z8AAAA/CwQAAAAAAAABzg0AAIoBAABPLRxnipC4P4DTPW7l/Oo/AAAAPwsEAAAAAAAAAc8NAACKAQAA0zSIMqlZuD+y9qUcXu7qPwAAAD8bBAAAAAAAAAHQDQAAigEAAIXkeg8TNbg/a2I8w2HZ6j8AAAA/GwQAAAAAAAAB0Q0AAIoBAAD1lyNSDPW3P9CoDCBTvOo/AAAAPzoEAAAAAAAAAdINAACKAQAAFfu+cW+Qtz9Wgeg6p53qPwAAAD86BAAAAAAAAAHTDQAAigEAAEeyHRr4NLc/M3+Knw2H6j8AAAA/OgQAAAAAAAAB1A0AAIoBAAA/bTIoEL62P6rGCcpLdeo/AAAAP1kEAAAAAAAAAdUNAACKAQAA49c5E5Iitj8eDon0iWPqPwAAAD9ZBAAAAAAAAAHWDQAAigEAAItCQf4Th7U/UTHxogJV6j8AAAA/WQQAAAAAAAAB1w0AAIoBAAAHBcLXStm0P4NUWVF7Ruo/AAAAP3kEAAAAAAAAAdgNAACKAQAAbXN/KFwitD8tL5MHaT7qPwAAAD95BAAAAAAAAAHZDQAAigEAAOk1AAKTdLM/k+W1QZE56j8AAAA/eQQAAAAAAAAB2g0AAIoBAADXqykew4ayP9cJzb1WNuo/AAAAP4gEAAAAAAAAAdsNAACKAQAAp4ikv+UYsT8LnYdJBkDqPwAAAD+IBAAAAAAAAAHcDQAAigEAAAbp7u+Leq4/t+cT3SpQ6j8AAAA/pwQAAAAAAAAB3Q0AAIoBAAAG6e7vi3quP7fnE90qUOo/AAAAP6cEAAAAAAAAAd4NAACKAQAABunu74t6rj+35xPdKlDqPwAAAD+nBAAAAAAAAAHfDQAAigEAAAbp7u+Leq4/t+cT3SpQ6j8AAAA/pwQAAAAAAAAB4A0AAIoBAACcvO0t66eWP4mMqufOiOM/AAAAPwAAAAAAAAAAAeENAACKAQAA3AcmIB+DlD+v/lpgn7fjPwAAAD8fAAAAAAAAAAHiDQAAigEAANwHJiAfg5Q/r/5aYJ+34z8AAAA/HwAAAAAAAAAB4w0AAIoBAADcByYgH4OUP6/+WmCft+M/AAAAPy8AAAAAAAAAAeQNAACKAQAABCurfvzwlT/4cml0Cf3jPwAAAD8vAAAAAAAAAAHlDQAAigEAANzuSiMGqJc/pi1I5WQl5D8AAAA/PgAAAAAAAAAB5g0AAIoBAAA0NVXgwIOaP4d74eFvV+Q/AAAAP04AAAAAAAAAAecNAACKAQAAnHtfnXtfnT8DE1ikUo7kPwAAAD9OAAAAAAAAAAHoDQAAigEAACaJuz7mL6A/Ooa36m/I5D8AAAA/XgAAAAAAAAAB6Q0AAIoBAACq/E3AWcKhPy/V/7THBeU/AAAAP14AAAAAAAAAAeoNAACKAQAA9riBmUSwoz80JfdMbE7lPwAAAD99AAAAAAAAAAHrDQAAigEAAIq26v6HMKY/fglYPg2s5T8AAAA/fQAAAAAAAAAB7A0AAIoBAACarOeYrOeoP0KlijcjEOY/AAAAP30AAAAAAAAAAe0NAACKAQAA+vLxVWfDqz/jrrFy1nXmPwAAAD+aAAAAAAAAAAHuDQAAigEAAAbp7u+Leq4/p0rka+zZ5j8AAAA/mgAAAAAAAAAB7w0AAIoBAADdPwNobr2wP0lUC6efP+c/AAAAP5oAAAAAAAAAAfANAACKAQAAhVsc+yxisj9jFQTqx6vnPwAAAD+5AAAAAAAAAAHxDQAAigEAAG1zfyhcIrQ/NbLlsCob6D8AAAA/uQAAAAAAAAAB8g0AAIoBAAAXj5i7Gse1Py7h0jXwiOg/AAAAP7kAAAAAAAAAAfMNAACKAQAAFfu+cW+Qtz++WZ2AjfvoPwAAAD/ZAAAAAAAAAAH0DQAAigEAAKvCFHwILLk/YGPEu0Bh6T8AAAA/2QAAAAAAAAAB9Q0AAIoBAAADjiDsMKy6P2gjDjEcwuk/AAAAP9kAAAAAAAAAAfYNAACKAQAA11HAkDpjvD9OUUzolCTqPwAAAD/oAAAAAAAAAAH3DQAAigEAAOcRqs+0Nb4/M3+Knw2H6j8AAAA/6AAAAAAAAAAB+A0AAIoBAACPLcNic9q/P8GHAg104eo/AAAAPwgBAAAAAAAAAfkNAACKAQAAnCTu+pi/wD8MbGP+FD/rPwAAAD8IAQAAAAAAAAH6DQAAigEAAEBgkm4ae8E/aeEg4MuP6z8AAAA/CAEAAAAAAAAB+w0AAIoBAAC686/QUCTCPwd79T1I3es/AAAAPycBAAAAAAAAAfwNAACKAQAAHjMKqmHEwj9S7wNSsiLsPwAAAD8nAQAAAAAAAAH9DQAAigEAAJjGJwyYbcM/edEGqLlp7D8AAAA/JwEAAAAAAAAB/g0AAIoBAADUXfvTXfvDP46yWjB0pew/AAAAP0YBAAAAAAAAAf8NAACKAQAA8vapTmt7xD/pt8U09N3sPwAAAD9GAQAAAAAAAAEADgAAigEAANSTDi8I4MQ/7Jdq72EO7T8AAAA/RgEAAAAAAAABAQ4AAIoBAABqisewoSTFP0MtgxarLu0/AAAAP1YBAAAAAAAAAQIOAACKAQAA+tYebqhkxT++VKf7Vk3tPwAAAD9WAQAAAAAAAAEDDgAAigEAAFTRjVXRjcU/ap8zj3td7T8AAAA/dQEAAAAAAAABBA4AAIoBAADEH8DFH8DFP9BVVsmjWO0/AAAAP3UBAAAAAAAAAQUOAACKAQAAxB/AxR/AxT/QVVbJo1jtPwAAAD+FAQAAAAAAAAEGDgAAigEAAMQfwMUfwMU/0FVWyaNY7T8AAAA/hQEAAAAAAAABBw4AAIoBAADEH8DFH8DFP9BVVsmjWO0/AAAAP4UBAAAAAAAAAQgOAACKAQAAAhwKYJDbxT/SALn7OM7jPwAAAD8AAAAAAAAAAAEJDgAAigEAAAIcCmCQ28U/0gC5+zjO4z8AAAA/HwAAAAAAAAABCg4AAIoBAABCfcrMq4TFP5FM9Fyq6eM/AAAAPx8AAAAAAAAAAQsOAACKAQAAxoQ2mMpNxT8sBiQAuQbkPwAAAD8fAAAAAAAAAAEMDgAAigEAADg439rDDcU/hJs8JwIn5D8AAAA/PwAAAAAAAAABDQ4AAIoBAACAQwEMcrvEPw/ED9r6UOQ/AAAAPz8AAAAAAAAAAQ4OAACKAQAAvqTBeI1kxD82NsBSy3/kPwAAAD9OAAAAAAAAAAEPDgAAigEAALZf1oal7cM/9fFNkXOz5D8AAAA/TgAAAAAAAAABEA4AAIoBAACOHMZHBWnDP6SsLALP2+Q/AAAAP14AAAAAAAAAAREOAACKAQAAUoXyfz/bwj/qsOg4AgnlPwAAAD9eAAAAAAAAAAESDgAAigEAABTuHrh5TcI/h9pquUc+5T8AAAA/fQAAAAAAAAABEw4AAIoBAADEAohnjrbBP7C8bQ9PheU/AAAAP30AAAAAAAAAARQOAACKAQAAYMMtjn0WwT8txDavaNTlPwAAAD99AAAAAAAAAAEVDgAAigEAANLbTKMhZMA/djhFw9IZ5j8AAAA/nAAAAAAAAAABFg4AAIoBAADF5CEL/H6/PzlkJd+xZeY/AAAAP5wAAAAAAAAAARcOAACKAQAAIw70aSVRvj8uI8CGQLvmPwAAAD+cAAAAAAAAAAEYDgAAigEAAG3jAkApGr0/qiqJJloK5z8AAAA/rAAAAAAAAAABGQ4AAIoBAADXG601kH67P39XGBCGYec/AAAAP6wAAAAAAAAAARoOAACKAQAAp/gn17IQuj9jhVbH/sPnPwAAAD/LAAAAAAAAAAEbDgAAigEAALfR7BJGvrg/FSDa8scc6D8AAAA/ywAAAAAAAAABHA4AAIoBAAAV+75xb5C3P9ZLug6naOg/AAAAP9sAAAAAAAAAAR0OAACKAQAAuS+zAUcQtj/MClW2Nb7oPwAAAD/bAAAAAAAAAAEeDgAAigEAAE0Q5Aj5hrQ/OYHBZTka6T8AAAA/6wAAAAAAAAABHw4AAIoBAAAzQSIzQSKzP8iJOdOfdOk/AAAAP+sAAAAAAAAAASAOAACKAQAAiSUJoIJ9sT+ut3eKGNfpPwAAAD8KAQAAAAAAAAEhDgAAigEAALoT4BmIsa8/PcDv934x6j8AAAA/CgEAAAAAAAABIg4AAIoBAACqHeN/Y/qsP7vHuJeYgOo/AAAAPwoBAAAAAAAAASMOAACKAQAAusCUYEzDqj9885izd8zqPwAAAD8ZAQAAAAAAAAEkDgAAigEAAHoTOR6fZ6g/+fphU5Eb6z8AAAA/GQEAAAAAAAABJQ4AAIoBAAAazS5h5IulP924TS3TZes/AAAAPzkBAAAAAAAAASYOAACKAQAA4i6rtXTCoj9qUXO9AqjrPwAAAD85AQAAAAAAAAEnDgAAigEAAEIiarnzr6A/1leNj8/r6z8AAAA/SAEAAAAAAAABKA4AAIoBAADUrbySll+eP+s44ReKJ+w/AAAAP0gBAAAAAAAAASkOAACKAQAA1MaXj686mz8jrEBep2HsPwAAAD9YAQAAAAAAAAEqDgAAigEAAIyePQBwg5c/r9QTEaCL7D8AAAA/WAEAAAAAAAABKw4AAIoBAACc1cgqBIOTP/bYz0fTuOw/AAAAP3cBAAAAAAAAASwOAACKAQAAmFrdNomXjz/6uHQCQensPwAAAD93AQAAAAAAAAEtDgAAigEAAEgtrnbnlok/2wYO/0sb7T8AAAA/dwEAAAAAAAABLg4AAIoBAAAQIwQVIwSFP6tT+C0KQu0/AAAAP5YBAAAAAAAAAS8OAACKAQAAQK9JTgy+fz8E6RBVU2LtPwAAAD+WAQAAAAAAAAEwDgAAigEAAKCVIFohT3Q/48ZXdCd87T8AAAA/lgEAAAAAAAABMQ4AAIoBAABA17Sj7hFYP8OknpP7le0/AAAAP7UBAAAAAAAAATIOAACKAQAAQNe0o+4RWD/DpJ6T+5XtPwAAAD+1AQAAAAAAAAEzDgAAigEAAEDXtKPuEVg/w6Sek/uV7T8AAAA/tQEAAAAAAAABNA4AAIoBAABA17Sj7hFYP8OknpP7le0/AAAAP7UBAAAAAAAACw==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137|3.736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audioOnly=true|recordStart=0|recordEnd=53080|recordLength=53080|start=0|end=53080|audioFormat={00001610-0000-0010-8000-00AA00389B71}|audioRate=44100|muted=false|volume=0.8|fadeIn=0|fadeOut=0|videoFormat={34363248-0000-0010-8000-00AA00389B71}|videoRate=15|videoWidth=256|videoHeight=256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606|0.5600004|7.731|12.466|19.23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audioOnly=true|recordStart=0|recordEnd=52590|recordLength=52599|start=0|end=52590|audioFormat={00001610-0000-0010-8000-00AA00389B71}|audioRate=44100|muted=false|volume=0.8|fadeIn=0|fadeOut=0|videoFormat={34363248-0000-0010-8000-00AA00389B71}|videoRate=15|videoWidth=256|videoHeight=256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635"/>
</p:tagLst>
</file>

<file path=ppt/theme/theme1.xml><?xml version="1.0" encoding="utf-8"?>
<a:theme xmlns:a="http://schemas.openxmlformats.org/drawingml/2006/main" name="Math 16x9">
  <a:themeElements>
    <a:clrScheme name="Math_16x9">
      <a:dk1>
        <a:srgbClr val="465562"/>
      </a:dk1>
      <a:lt1>
        <a:srgbClr val="FFFFFF"/>
      </a:lt1>
      <a:dk2>
        <a:srgbClr val="000000"/>
      </a:dk2>
      <a:lt2>
        <a:srgbClr val="F2ECE2"/>
      </a:lt2>
      <a:accent1>
        <a:srgbClr val="9BAAB7"/>
      </a:accent1>
      <a:accent2>
        <a:srgbClr val="B8D082"/>
      </a:accent2>
      <a:accent3>
        <a:srgbClr val="EFDB85"/>
      </a:accent3>
      <a:accent4>
        <a:srgbClr val="E8A565"/>
      </a:accent4>
      <a:accent5>
        <a:srgbClr val="BC9AAE"/>
      </a:accent5>
      <a:accent6>
        <a:srgbClr val="BABABA"/>
      </a:accent6>
      <a:hlink>
        <a:srgbClr val="8FC48C"/>
      </a:hlink>
      <a:folHlink>
        <a:srgbClr val="969696"/>
      </a:folHlink>
    </a:clrScheme>
    <a:fontScheme name="Euphemia">
      <a:majorFont>
        <a:latin typeface="Euphemia"/>
        <a:ea typeface=""/>
        <a:cs typeface=""/>
      </a:majorFont>
      <a:minorFont>
        <a:latin typeface="Euphem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th education presentation with Pi  (widescreen).potx" id="{DF132673-7A8C-4FB7-A35E-0123B6C0D98B}" vid="{CCAAB50D-2EF2-4925-80C2-C83131AE58AC}"/>
    </a:ext>
  </a:extLst>
</a:theme>
</file>

<file path=ppt/theme/theme2.xml><?xml version="1.0" encoding="utf-8"?>
<a:theme xmlns:a="http://schemas.openxmlformats.org/drawingml/2006/main" name="Office Theme">
  <a:themeElements>
    <a:clrScheme name="Math_16x9">
      <a:dk1>
        <a:srgbClr val="465562"/>
      </a:dk1>
      <a:lt1>
        <a:srgbClr val="FFFFFF"/>
      </a:lt1>
      <a:dk2>
        <a:srgbClr val="000000"/>
      </a:dk2>
      <a:lt2>
        <a:srgbClr val="F2ECE2"/>
      </a:lt2>
      <a:accent1>
        <a:srgbClr val="9BAAB7"/>
      </a:accent1>
      <a:accent2>
        <a:srgbClr val="B8D082"/>
      </a:accent2>
      <a:accent3>
        <a:srgbClr val="EFDB85"/>
      </a:accent3>
      <a:accent4>
        <a:srgbClr val="E8A565"/>
      </a:accent4>
      <a:accent5>
        <a:srgbClr val="BC9AAE"/>
      </a:accent5>
      <a:accent6>
        <a:srgbClr val="BABABA"/>
      </a:accent6>
      <a:hlink>
        <a:srgbClr val="8FC48C"/>
      </a:hlink>
      <a:folHlink>
        <a:srgbClr val="A97C96"/>
      </a:folHlink>
    </a:clrScheme>
    <a:fontScheme name="Euphemia">
      <a:majorFont>
        <a:latin typeface="Euphemia"/>
        <a:ea typeface=""/>
        <a:cs typeface=""/>
      </a:majorFont>
      <a:minorFont>
        <a:latin typeface="Euphem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Math_16x9">
      <a:dk1>
        <a:srgbClr val="465562"/>
      </a:dk1>
      <a:lt1>
        <a:srgbClr val="FFFFFF"/>
      </a:lt1>
      <a:dk2>
        <a:srgbClr val="000000"/>
      </a:dk2>
      <a:lt2>
        <a:srgbClr val="F2ECE2"/>
      </a:lt2>
      <a:accent1>
        <a:srgbClr val="9BAAB7"/>
      </a:accent1>
      <a:accent2>
        <a:srgbClr val="B8D082"/>
      </a:accent2>
      <a:accent3>
        <a:srgbClr val="EFDB85"/>
      </a:accent3>
      <a:accent4>
        <a:srgbClr val="E8A565"/>
      </a:accent4>
      <a:accent5>
        <a:srgbClr val="BC9AAE"/>
      </a:accent5>
      <a:accent6>
        <a:srgbClr val="BABABA"/>
      </a:accent6>
      <a:hlink>
        <a:srgbClr val="8FC48C"/>
      </a:hlink>
      <a:folHlink>
        <a:srgbClr val="A97C96"/>
      </a:folHlink>
    </a:clrScheme>
    <a:fontScheme name="Euphemia">
      <a:majorFont>
        <a:latin typeface="Euphemia"/>
        <a:ea typeface=""/>
        <a:cs typeface=""/>
      </a:majorFont>
      <a:minorFont>
        <a:latin typeface="Euphem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Math education presentation with Pi  (widescreen)</Template>
  <TotalTime>1798</TotalTime>
  <Words>235</Words>
  <Application>Microsoft Macintosh PowerPoint</Application>
  <PresentationFormat>Custom</PresentationFormat>
  <Paragraphs>91</Paragraphs>
  <Slides>6</Slides>
  <Notes>0</Notes>
  <HiddenSlides>0</HiddenSlides>
  <MMClips>5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Cambria Math</vt:lpstr>
      <vt:lpstr>Euphemia</vt:lpstr>
      <vt:lpstr>Math 16x9</vt:lpstr>
      <vt:lpstr>Heaps</vt:lpstr>
      <vt:lpstr>Heapsort: introduction </vt:lpstr>
      <vt:lpstr>PowerPoint Presentation</vt:lpstr>
      <vt:lpstr>Binary Heaps</vt:lpstr>
      <vt:lpstr>Binary Heaps</vt:lpstr>
      <vt:lpstr>Binary Heaps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Asymptotic Complexity</dc:title>
  <dc:creator>Ergun, Funda</dc:creator>
  <cp:lastModifiedBy>Microsoft Office User</cp:lastModifiedBy>
  <cp:revision>82</cp:revision>
  <dcterms:created xsi:type="dcterms:W3CDTF">2017-07-14T14:41:00Z</dcterms:created>
  <dcterms:modified xsi:type="dcterms:W3CDTF">2019-07-27T00:14:54Z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0x010100AA3F7D94069FF64A86F7DFF56D60E3BE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CampaignTags">
    <vt:lpwstr/>
  </property>
  <property fmtid="{D5CDD505-2E9C-101B-9397-08002B2CF9AE}" pid="7" name="ScenarioTags">
    <vt:lpwstr/>
  </property>
</Properties>
</file>